
<file path=[Content_Types].xml><?xml version="1.0" encoding="utf-8"?>
<Types xmlns="http://schemas.openxmlformats.org/package/2006/content-types">
  <Default Extension="png" ContentType="image/png"/>
  <Default Extension="rels" ContentType="application/vnd.openxmlformats-package.relationships+xml"/>
  <Default Extension="tif" ContentType="image/ti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2438400" rtl="0" fontAlgn="auto" latinLnBrk="0" hangingPunct="0">
      <a:lnSpc>
        <a:spcPct val="9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a:defRPr>
    </a:lvl1pPr>
    <a:lvl2pPr marL="0" marR="0" indent="457200" algn="ctr" defTabSz="2438400" rtl="0" fontAlgn="auto" latinLnBrk="0" hangingPunct="0">
      <a:lnSpc>
        <a:spcPct val="9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a:defRPr>
    </a:lvl2pPr>
    <a:lvl3pPr marL="0" marR="0" indent="914400" algn="ctr" defTabSz="2438400" rtl="0" fontAlgn="auto" latinLnBrk="0" hangingPunct="0">
      <a:lnSpc>
        <a:spcPct val="9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a:defRPr>
    </a:lvl3pPr>
    <a:lvl4pPr marL="0" marR="0" indent="1371600" algn="ctr" defTabSz="2438400" rtl="0" fontAlgn="auto" latinLnBrk="0" hangingPunct="0">
      <a:lnSpc>
        <a:spcPct val="9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a:defRPr>
    </a:lvl4pPr>
    <a:lvl5pPr marL="0" marR="0" indent="1828800" algn="ctr" defTabSz="2438400" rtl="0" fontAlgn="auto" latinLnBrk="0" hangingPunct="0">
      <a:lnSpc>
        <a:spcPct val="9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a:defRPr>
    </a:lvl5pPr>
    <a:lvl6pPr marL="0" marR="0" indent="2286000" algn="ctr" defTabSz="2438400" rtl="0" fontAlgn="auto" latinLnBrk="0" hangingPunct="0">
      <a:lnSpc>
        <a:spcPct val="9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a:defRPr>
    </a:lvl6pPr>
    <a:lvl7pPr marL="0" marR="0" indent="2743200" algn="ctr" defTabSz="2438400" rtl="0" fontAlgn="auto" latinLnBrk="0" hangingPunct="0">
      <a:lnSpc>
        <a:spcPct val="9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a:defRPr>
    </a:lvl7pPr>
    <a:lvl8pPr marL="0" marR="0" indent="3200400" algn="ctr" defTabSz="2438400" rtl="0" fontAlgn="auto" latinLnBrk="0" hangingPunct="0">
      <a:lnSpc>
        <a:spcPct val="9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a:defRPr>
    </a:lvl8pPr>
    <a:lvl9pPr marL="0" marR="0" indent="3657600" algn="ctr" defTabSz="2438400" rtl="0" fontAlgn="auto" latinLnBrk="0" hangingPunct="0">
      <a:lnSpc>
        <a:spcPct val="9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hueOff val="-217956"/>
              <a:satOff val="14368"/>
              <a:lumOff val="17764"/>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a:tcStyle>
        <a:tcBdr/>
        <a:fill>
          <a:solidFill>
            <a:srgbClr val="ECEEEE"/>
          </a:solidFill>
        </a:fill>
      </a:tcStyle>
    </a:band2H>
    <a:firstCol>
      <a:tcTxStyle b="on" i="off">
        <a:fontRef idx="minor">
          <a:srgbClr val="000000"/>
        </a:fontRef>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chemeClr val="accent3">
              <a:hueOff val="571091"/>
              <a:satOff val="15926"/>
              <a:lumOff val="22314"/>
            </a:schemeClr>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45B43B"/>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45B43B"/>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a:tcStyle>
        <a:tcBdr/>
        <a:fill>
          <a:solidFill>
            <a:schemeClr val="accent4">
              <a:hueOff val="349036"/>
              <a:lumOff val="17111"/>
            </a:schemeClr>
          </a:solidFill>
        </a:fill>
      </a:tcStyle>
    </a:band2H>
    <a:firstCol>
      <a:tcTxStyle b="on"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BD17"/>
          </a:solidFill>
        </a:fill>
      </a:tcStyle>
    </a:firstCol>
    <a:lastRow>
      <a:tcTxStyle b="on"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FBD17"/>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n"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8A25"/>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12700" cap="flat">
              <a:solidFill>
                <a:srgbClr val="5E5E5E"/>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noFill/>
        </a:fill>
      </a:tcStyle>
    </a:wholeTbl>
    <a:band2H>
      <a:tcTxStyle/>
      <a:tcStyle>
        <a:tcBdr/>
        <a:fill>
          <a:solidFill>
            <a:srgbClr val="ECEEEF"/>
          </a:solidFill>
        </a:fill>
      </a:tcStyle>
    </a:band2H>
    <a:firstCol>
      <a:tcTxStyle b="on" i="off">
        <a:fontRef idx="minor">
          <a:srgbClr val="FFFFFF"/>
        </a:fontRef>
        <a:srgbClr val="FFFFFF"/>
      </a:tcTxStyle>
      <a:tcStyle>
        <a:tcBdr>
          <a:left>
            <a:ln w="12700" cap="flat">
              <a:solidFill>
                <a:srgbClr val="A6AAA9"/>
              </a:solidFill>
              <a:prstDash val="solid"/>
              <a:miter lim="400000"/>
            </a:ln>
          </a:left>
          <a:right>
            <a:ln w="12700" cap="flat">
              <a:solidFill>
                <a:srgbClr val="5E5E5E"/>
              </a:solidFill>
              <a:prstDash val="solid"/>
              <a:miter lim="400000"/>
            </a:ln>
          </a:right>
          <a:top>
            <a:ln w="12700" cap="flat">
              <a:solidFill>
                <a:srgbClr val="5E5E5E"/>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32C5B9"/>
          </a:solidFill>
        </a:fill>
      </a:tcStyle>
    </a:firstCol>
    <a:lastRow>
      <a:tcTxStyle b="on" i="off">
        <a:fontRef idx="minor">
          <a:srgbClr val="000000"/>
        </a:fontRef>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38100" cap="flat">
              <a:solidFill>
                <a:schemeClr val="accent2">
                  <a:hueOff val="240640"/>
                  <a:satOff val="2542"/>
                  <a:lumOff val="-13198"/>
                </a:schemeClr>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FFFFFF"/>
          </a:solidFill>
        </a:fill>
      </a:tcStyle>
    </a:lastRow>
    <a:firstRow>
      <a:tcTxStyle b="on" i="off">
        <a:fontRef idx="minor">
          <a:srgbClr val="FFFFFF"/>
        </a:fontRef>
        <a:srgbClr val="FFFFFF"/>
      </a:tcTxStyle>
      <a:tcStyle>
        <a:tcBdr>
          <a:left>
            <a:ln w="12700" cap="flat">
              <a:solidFill>
                <a:srgbClr val="5E5E5E"/>
              </a:solidFill>
              <a:prstDash val="solid"/>
              <a:miter lim="400000"/>
            </a:ln>
          </a:left>
          <a:right>
            <a:ln w="12700" cap="flat">
              <a:solidFill>
                <a:srgbClr val="5E5E5E"/>
              </a:solidFill>
              <a:prstDash val="solid"/>
              <a:miter lim="400000"/>
            </a:ln>
          </a:right>
          <a:top>
            <a:ln w="12700" cap="flat">
              <a:solidFill>
                <a:srgbClr val="A6AAA9"/>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chemeClr val="accent2">
              <a:hueOff val="240640"/>
              <a:satOff val="2542"/>
              <a:lumOff val="-13198"/>
            </a:schemeClr>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a:tcStyle>
        <a:tcBdr/>
        <a:fill>
          <a:solidFill>
            <a:srgbClr val="EDEEEF"/>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09"/>
  </p:normalViewPr>
  <p:slideViewPr>
    <p:cSldViewPr snapToGrid="0" snapToObjects="1">
      <p:cViewPr varScale="1">
        <p:scale>
          <a:sx n="38" d="100"/>
          <a:sy n="38" d="100"/>
        </p:scale>
        <p:origin x="216" y="5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8" name="Shape 148"/>
          <p:cNvSpPr>
            <a:spLocks noGrp="1" noRot="1" noChangeAspect="1"/>
          </p:cNvSpPr>
          <p:nvPr>
            <p:ph type="sldImg"/>
          </p:nvPr>
        </p:nvSpPr>
        <p:spPr>
          <a:xfrm>
            <a:off x="1143000" y="685800"/>
            <a:ext cx="4572000" cy="3429000"/>
          </a:xfrm>
          <a:prstGeom prst="rect">
            <a:avLst/>
          </a:prstGeom>
        </p:spPr>
        <p:txBody>
          <a:bodyPr/>
          <a:lstStyle/>
          <a:p>
            <a:endParaRPr/>
          </a:p>
        </p:txBody>
      </p:sp>
      <p:sp>
        <p:nvSpPr>
          <p:cNvPr id="149" name="Shape 149"/>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The Council of Governors approved the plan unanimously.  A majority of voters of MD19 approved the plan. The Lions Board of Directors approved the plan.  REDISTRICTING OF MULTIPLE DISRICT 19 WILL BECOME EFFECTIVE ON JULY 1, 2023.</a:t>
            </a:r>
          </a:p>
        </p:txBody>
      </p:sp>
    </p:spTree>
    <p:extLst>
      <p:ext uri="{BB962C8B-B14F-4D97-AF65-F5344CB8AC3E}">
        <p14:creationId xmlns:p14="http://schemas.microsoft.com/office/powerpoint/2010/main" val="8394280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Election of officers is the most pressing initial requirement and must be completed before JANUARY 1, 2023. </a:t>
            </a:r>
          </a:p>
        </p:txBody>
      </p:sp>
    </p:spTree>
    <p:extLst>
      <p:ext uri="{BB962C8B-B14F-4D97-AF65-F5344CB8AC3E}">
        <p14:creationId xmlns:p14="http://schemas.microsoft.com/office/powerpoint/2010/main" val="4579374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BOARD POLICY REQUITEMENTS FOR UPCOMING ELECTION.</a:t>
            </a:r>
          </a:p>
        </p:txBody>
      </p:sp>
    </p:spTree>
    <p:extLst>
      <p:ext uri="{BB962C8B-B14F-4D97-AF65-F5344CB8AC3E}">
        <p14:creationId xmlns:p14="http://schemas.microsoft.com/office/powerpoint/2010/main" val="40901591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THIS IS OUR PARTICULAR SITUATION, SO VOTING MUST TAKE PLACE RELATIVELY SOON.</a:t>
            </a:r>
          </a:p>
        </p:txBody>
      </p:sp>
    </p:spTree>
    <p:extLst>
      <p:ext uri="{BB962C8B-B14F-4D97-AF65-F5344CB8AC3E}">
        <p14:creationId xmlns:p14="http://schemas.microsoft.com/office/powerpoint/2010/main" val="28667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spTree>
      <p:nvGrpSpPr>
        <p:cNvPr id="1" name=""/>
        <p:cNvGrpSpPr/>
        <p:nvPr/>
      </p:nvGrpSpPr>
      <p:grpSpPr>
        <a:xfrm>
          <a:off x="0" y="0"/>
          <a:ext cx="0" cy="0"/>
          <a:chOff x="0" y="0"/>
          <a:chExt cx="0" cy="0"/>
        </a:xfrm>
      </p:grpSpPr>
      <p:sp>
        <p:nvSpPr>
          <p:cNvPr id="11" name="Rectangle"/>
          <p:cNvSpPr txBox="1">
            <a:spLocks noGrp="1"/>
          </p:cNvSpPr>
          <p:nvPr>
            <p:ph type="body" sz="quarter" idx="13"/>
          </p:nvPr>
        </p:nvSpPr>
        <p:spPr>
          <a:xfrm>
            <a:off x="1219200" y="11986162"/>
            <a:ext cx="21945599" cy="605791"/>
          </a:xfrm>
          <a:prstGeom prst="rect">
            <a:avLst/>
          </a:prstGeom>
        </p:spPr>
        <p:txBody>
          <a:bodyPr/>
          <a:lstStyle/>
          <a:p>
            <a:pPr marL="0" indent="0" algn="ctr" defTabSz="825500">
              <a:lnSpc>
                <a:spcPct val="100000"/>
              </a:lnSpc>
              <a:spcBef>
                <a:spcPts val="0"/>
              </a:spcBef>
              <a:buSzTx/>
              <a:buNone/>
              <a:defRPr sz="3000" spc="-29"/>
            </a:pPr>
            <a:endParaRPr/>
          </a:p>
        </p:txBody>
      </p:sp>
      <p:sp>
        <p:nvSpPr>
          <p:cNvPr id="12" name="Title Text"/>
          <p:cNvSpPr txBox="1">
            <a:spLocks noGrp="1"/>
          </p:cNvSpPr>
          <p:nvPr>
            <p:ph type="title"/>
          </p:nvPr>
        </p:nvSpPr>
        <p:spPr>
          <a:xfrm>
            <a:off x="1219200" y="3543300"/>
            <a:ext cx="21945600" cy="4267200"/>
          </a:xfrm>
          <a:prstGeom prst="rect">
            <a:avLst/>
          </a:prstGeom>
        </p:spPr>
        <p:txBody>
          <a:bodyPr anchor="b"/>
          <a:lstStyle>
            <a:lvl1pPr>
              <a:defRPr sz="12800" spc="-128"/>
            </a:lvl1pPr>
          </a:lstStyle>
          <a:p>
            <a:r>
              <a:t>Title Text</a:t>
            </a:r>
          </a:p>
        </p:txBody>
      </p:sp>
      <p:sp>
        <p:nvSpPr>
          <p:cNvPr id="13" name="Body Level One…"/>
          <p:cNvSpPr txBox="1">
            <a:spLocks noGrp="1"/>
          </p:cNvSpPr>
          <p:nvPr>
            <p:ph type="body" sz="quarter" idx="1"/>
          </p:nvPr>
        </p:nvSpPr>
        <p:spPr>
          <a:xfrm>
            <a:off x="1219200" y="7567579"/>
            <a:ext cx="21945600" cy="2250593"/>
          </a:xfrm>
          <a:prstGeom prst="rect">
            <a:avLst/>
          </a:prstGeom>
        </p:spPr>
        <p:txBody>
          <a:bodyPr/>
          <a:lstStyle>
            <a:lvl1pPr marL="0" indent="0" algn="ctr" defTabSz="825500">
              <a:lnSpc>
                <a:spcPct val="100000"/>
              </a:lnSpc>
              <a:spcBef>
                <a:spcPts val="0"/>
              </a:spcBef>
              <a:buSzTx/>
              <a:buNone/>
              <a:defRPr sz="6000" b="1" spc="-59"/>
            </a:lvl1pPr>
            <a:lvl2pPr marL="0" indent="457200" algn="ctr" defTabSz="825500">
              <a:lnSpc>
                <a:spcPct val="100000"/>
              </a:lnSpc>
              <a:spcBef>
                <a:spcPts val="0"/>
              </a:spcBef>
              <a:buSzTx/>
              <a:buNone/>
              <a:defRPr sz="6000" b="1" spc="-59"/>
            </a:lvl2pPr>
            <a:lvl3pPr marL="0" indent="914400" algn="ctr" defTabSz="825500">
              <a:lnSpc>
                <a:spcPct val="100000"/>
              </a:lnSpc>
              <a:spcBef>
                <a:spcPts val="0"/>
              </a:spcBef>
              <a:buSzTx/>
              <a:buNone/>
              <a:defRPr sz="6000" b="1" spc="-59"/>
            </a:lvl3pPr>
            <a:lvl4pPr marL="0" indent="1371600" algn="ctr" defTabSz="825500">
              <a:lnSpc>
                <a:spcPct val="100000"/>
              </a:lnSpc>
              <a:spcBef>
                <a:spcPts val="0"/>
              </a:spcBef>
              <a:buSzTx/>
              <a:buNone/>
              <a:defRPr sz="6000" b="1" spc="-59"/>
            </a:lvl4pPr>
            <a:lvl5pPr marL="0" indent="1828800" algn="ctr" defTabSz="825500">
              <a:lnSpc>
                <a:spcPct val="100000"/>
              </a:lnSpc>
              <a:spcBef>
                <a:spcPts val="0"/>
              </a:spcBef>
              <a:buSzTx/>
              <a:buNone/>
              <a:defRPr sz="6000" b="1" spc="-59"/>
            </a:lvl5pPr>
          </a:lstStyle>
          <a:p>
            <a:r>
              <a:t>Body Level One</a:t>
            </a:r>
          </a:p>
          <a:p>
            <a:pPr lvl="1"/>
            <a:r>
              <a:t>Body Level Two</a:t>
            </a:r>
          </a:p>
          <a:p>
            <a:pPr lvl="2"/>
            <a:r>
              <a:t>Body Level Three</a:t>
            </a:r>
          </a:p>
          <a:p>
            <a:pPr lvl="3"/>
            <a:r>
              <a:t>Body Level Four</a:t>
            </a:r>
          </a:p>
          <a:p>
            <a:pPr lvl="4"/>
            <a:r>
              <a:t>Body Level Five</a:t>
            </a:r>
          </a:p>
        </p:txBody>
      </p:sp>
      <p:sp>
        <p:nvSpPr>
          <p:cNvPr id="14" name="Slide Number"/>
          <p:cNvSpPr txBox="1">
            <a:spLocks noGrp="1"/>
          </p:cNvSpPr>
          <p:nvPr>
            <p:ph type="sldNum" sz="quarter" idx="2"/>
          </p:nvPr>
        </p:nvSpPr>
        <p:spPr>
          <a:xfrm>
            <a:off x="11997397" y="12722860"/>
            <a:ext cx="396826" cy="4064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Statement">
    <p:spTree>
      <p:nvGrpSpPr>
        <p:cNvPr id="1" name=""/>
        <p:cNvGrpSpPr/>
        <p:nvPr/>
      </p:nvGrpSpPr>
      <p:grpSpPr>
        <a:xfrm>
          <a:off x="0" y="0"/>
          <a:ext cx="0" cy="0"/>
          <a:chOff x="0" y="0"/>
          <a:chExt cx="0" cy="0"/>
        </a:xfrm>
      </p:grpSpPr>
      <p:sp>
        <p:nvSpPr>
          <p:cNvPr id="98" name="Body Level One…"/>
          <p:cNvSpPr txBox="1">
            <a:spLocks noGrp="1"/>
          </p:cNvSpPr>
          <p:nvPr>
            <p:ph type="body" idx="1"/>
          </p:nvPr>
        </p:nvSpPr>
        <p:spPr>
          <a:xfrm>
            <a:off x="1219200" y="3251200"/>
            <a:ext cx="21945600" cy="6604000"/>
          </a:xfrm>
          <a:prstGeom prst="rect">
            <a:avLst/>
          </a:prstGeom>
        </p:spPr>
        <p:txBody>
          <a:bodyPr anchor="ctr"/>
          <a:lstStyle>
            <a:lvl1pPr marL="0" indent="0" algn="ctr" defTabSz="2438400">
              <a:lnSpc>
                <a:spcPct val="80000"/>
              </a:lnSpc>
              <a:spcBef>
                <a:spcPts val="0"/>
              </a:spcBef>
              <a:buSzTx/>
              <a:buNone/>
              <a:defRPr sz="12800"/>
            </a:lvl1pPr>
            <a:lvl2pPr marL="0" indent="457200" algn="ctr" defTabSz="2438400">
              <a:lnSpc>
                <a:spcPct val="80000"/>
              </a:lnSpc>
              <a:spcBef>
                <a:spcPts val="0"/>
              </a:spcBef>
              <a:buSzTx/>
              <a:buNone/>
              <a:defRPr sz="12800"/>
            </a:lvl2pPr>
            <a:lvl3pPr marL="0" indent="914400" algn="ctr" defTabSz="2438400">
              <a:lnSpc>
                <a:spcPct val="80000"/>
              </a:lnSpc>
              <a:spcBef>
                <a:spcPts val="0"/>
              </a:spcBef>
              <a:buSzTx/>
              <a:buNone/>
              <a:defRPr sz="12800"/>
            </a:lvl3pPr>
            <a:lvl4pPr marL="0" indent="1371600" algn="ctr" defTabSz="2438400">
              <a:lnSpc>
                <a:spcPct val="80000"/>
              </a:lnSpc>
              <a:spcBef>
                <a:spcPts val="0"/>
              </a:spcBef>
              <a:buSzTx/>
              <a:buNone/>
              <a:defRPr sz="12800"/>
            </a:lvl4pPr>
            <a:lvl5pPr marL="0" indent="1828800" algn="ctr" defTabSz="2438400">
              <a:lnSpc>
                <a:spcPct val="80000"/>
              </a:lnSpc>
              <a:spcBef>
                <a:spcPts val="0"/>
              </a:spcBef>
              <a:buSzTx/>
              <a:buNone/>
              <a:defRPr sz="12800"/>
            </a:lvl5pPr>
          </a:lstStyle>
          <a:p>
            <a:r>
              <a:t>Body Level One</a:t>
            </a:r>
          </a:p>
          <a:p>
            <a:pPr lvl="1"/>
            <a:r>
              <a:t>Body Level Two</a:t>
            </a:r>
          </a:p>
          <a:p>
            <a:pPr lvl="2"/>
            <a:r>
              <a:t>Body Level Three</a:t>
            </a:r>
          </a:p>
          <a:p>
            <a:pPr lvl="3"/>
            <a:r>
              <a:t>Body Level Four</a:t>
            </a:r>
          </a:p>
          <a:p>
            <a:pPr lvl="4"/>
            <a:r>
              <a:t>Body Level Five</a:t>
            </a:r>
          </a:p>
        </p:txBody>
      </p:sp>
      <p:sp>
        <p:nvSpPr>
          <p:cNvPr id="9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Big Fact">
    <p:spTree>
      <p:nvGrpSpPr>
        <p:cNvPr id="1" name=""/>
        <p:cNvGrpSpPr/>
        <p:nvPr/>
      </p:nvGrpSpPr>
      <p:grpSpPr>
        <a:xfrm>
          <a:off x="0" y="0"/>
          <a:ext cx="0" cy="0"/>
          <a:chOff x="0" y="0"/>
          <a:chExt cx="0" cy="0"/>
        </a:xfrm>
      </p:grpSpPr>
      <p:sp>
        <p:nvSpPr>
          <p:cNvPr id="106" name="Rectangle"/>
          <p:cNvSpPr txBox="1">
            <a:spLocks noGrp="1"/>
          </p:cNvSpPr>
          <p:nvPr>
            <p:ph type="body" sz="quarter" idx="13"/>
          </p:nvPr>
        </p:nvSpPr>
        <p:spPr>
          <a:xfrm>
            <a:off x="1219200" y="8462239"/>
            <a:ext cx="21945602" cy="832613"/>
          </a:xfrm>
          <a:prstGeom prst="rect">
            <a:avLst/>
          </a:prstGeom>
        </p:spPr>
        <p:txBody>
          <a:bodyPr/>
          <a:lstStyle/>
          <a:p>
            <a:pPr marL="0" indent="0" algn="ctr" defTabSz="825500">
              <a:lnSpc>
                <a:spcPct val="100000"/>
              </a:lnSpc>
              <a:spcBef>
                <a:spcPts val="0"/>
              </a:spcBef>
              <a:buSzTx/>
              <a:buNone/>
              <a:defRPr b="1" spc="-44"/>
            </a:pPr>
            <a:endParaRPr/>
          </a:p>
        </p:txBody>
      </p:sp>
      <p:sp>
        <p:nvSpPr>
          <p:cNvPr id="107" name="Body Level One…"/>
          <p:cNvSpPr txBox="1">
            <a:spLocks noGrp="1"/>
          </p:cNvSpPr>
          <p:nvPr>
            <p:ph type="body" sz="half" idx="1"/>
          </p:nvPr>
        </p:nvSpPr>
        <p:spPr>
          <a:xfrm>
            <a:off x="1219200" y="4214484"/>
            <a:ext cx="21945600" cy="4269708"/>
          </a:xfrm>
          <a:prstGeom prst="rect">
            <a:avLst/>
          </a:prstGeom>
        </p:spPr>
        <p:txBody>
          <a:bodyPr anchor="b"/>
          <a:lstStyle>
            <a:lvl1pPr marL="0" indent="0" algn="ctr" defTabSz="2438400">
              <a:lnSpc>
                <a:spcPct val="80000"/>
              </a:lnSpc>
              <a:spcBef>
                <a:spcPts val="0"/>
              </a:spcBef>
              <a:buSzTx/>
              <a:buNone/>
              <a:defRPr sz="22400" b="1"/>
            </a:lvl1pPr>
            <a:lvl2pPr marL="0" indent="457200" algn="ctr" defTabSz="2438400">
              <a:lnSpc>
                <a:spcPct val="80000"/>
              </a:lnSpc>
              <a:spcBef>
                <a:spcPts val="0"/>
              </a:spcBef>
              <a:buSzTx/>
              <a:buNone/>
              <a:defRPr sz="22400" b="1"/>
            </a:lvl2pPr>
            <a:lvl3pPr marL="0" indent="914400" algn="ctr" defTabSz="2438400">
              <a:lnSpc>
                <a:spcPct val="80000"/>
              </a:lnSpc>
              <a:spcBef>
                <a:spcPts val="0"/>
              </a:spcBef>
              <a:buSzTx/>
              <a:buNone/>
              <a:defRPr sz="22400" b="1"/>
            </a:lvl3pPr>
            <a:lvl4pPr marL="0" indent="1371600" algn="ctr" defTabSz="2438400">
              <a:lnSpc>
                <a:spcPct val="80000"/>
              </a:lnSpc>
              <a:spcBef>
                <a:spcPts val="0"/>
              </a:spcBef>
              <a:buSzTx/>
              <a:buNone/>
              <a:defRPr sz="22400" b="1"/>
            </a:lvl4pPr>
            <a:lvl5pPr marL="0" indent="1828800" algn="ctr" defTabSz="2438400">
              <a:lnSpc>
                <a:spcPct val="80000"/>
              </a:lnSpc>
              <a:spcBef>
                <a:spcPts val="0"/>
              </a:spcBef>
              <a:buSzTx/>
              <a:buNone/>
              <a:defRPr sz="22400" b="1"/>
            </a:lvl5pPr>
          </a:lstStyle>
          <a:p>
            <a:r>
              <a:t>Body Level One</a:t>
            </a:r>
          </a:p>
          <a:p>
            <a:pPr lvl="1"/>
            <a:r>
              <a:t>Body Level Two</a:t>
            </a:r>
          </a:p>
          <a:p>
            <a:pPr lvl="2"/>
            <a:r>
              <a:t>Body Level Three</a:t>
            </a:r>
          </a:p>
          <a:p>
            <a:pPr lvl="3"/>
            <a:r>
              <a:t>Body Level Four</a:t>
            </a:r>
          </a:p>
          <a:p>
            <a:pPr lvl="4"/>
            <a:r>
              <a:t>Body Level Five</a:t>
            </a:r>
          </a:p>
        </p:txBody>
      </p:sp>
      <p:sp>
        <p:nvSpPr>
          <p:cNvPr id="10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115" name="Rectangle"/>
          <p:cNvSpPr txBox="1">
            <a:spLocks noGrp="1"/>
          </p:cNvSpPr>
          <p:nvPr>
            <p:ph type="body" sz="quarter" idx="13"/>
          </p:nvPr>
        </p:nvSpPr>
        <p:spPr>
          <a:xfrm>
            <a:off x="1219200" y="11100053"/>
            <a:ext cx="21945602" cy="832613"/>
          </a:xfrm>
          <a:prstGeom prst="rect">
            <a:avLst/>
          </a:prstGeom>
        </p:spPr>
        <p:txBody>
          <a:bodyPr anchor="ctr"/>
          <a:lstStyle/>
          <a:p>
            <a:pPr marL="0" indent="0" algn="ctr" defTabSz="825500">
              <a:lnSpc>
                <a:spcPct val="100000"/>
              </a:lnSpc>
              <a:spcBef>
                <a:spcPts val="0"/>
              </a:spcBef>
              <a:buSzTx/>
              <a:buNone/>
              <a:defRPr b="1" spc="-44"/>
            </a:pPr>
            <a:endParaRPr/>
          </a:p>
        </p:txBody>
      </p:sp>
      <p:sp>
        <p:nvSpPr>
          <p:cNvPr id="116" name="Body Level One…"/>
          <p:cNvSpPr txBox="1">
            <a:spLocks noGrp="1"/>
          </p:cNvSpPr>
          <p:nvPr>
            <p:ph type="body" sz="half" idx="1"/>
          </p:nvPr>
        </p:nvSpPr>
        <p:spPr>
          <a:xfrm>
            <a:off x="1219200" y="4178300"/>
            <a:ext cx="21945600" cy="4416425"/>
          </a:xfrm>
          <a:prstGeom prst="rect">
            <a:avLst/>
          </a:prstGeom>
        </p:spPr>
        <p:txBody>
          <a:bodyPr anchor="ctr"/>
          <a:lstStyle>
            <a:lvl1pPr marL="0" indent="0" algn="ctr" defTabSz="2438400">
              <a:lnSpc>
                <a:spcPct val="80000"/>
              </a:lnSpc>
              <a:spcBef>
                <a:spcPts val="0"/>
              </a:spcBef>
              <a:buSzTx/>
              <a:buNone/>
              <a:defRPr sz="8400" b="1"/>
            </a:lvl1pPr>
            <a:lvl2pPr marL="0" indent="457200" algn="ctr" defTabSz="2438400">
              <a:lnSpc>
                <a:spcPct val="80000"/>
              </a:lnSpc>
              <a:spcBef>
                <a:spcPts val="0"/>
              </a:spcBef>
              <a:buSzTx/>
              <a:buNone/>
              <a:defRPr sz="8400" b="1"/>
            </a:lvl2pPr>
            <a:lvl3pPr marL="0" indent="914400" algn="ctr" defTabSz="2438400">
              <a:lnSpc>
                <a:spcPct val="80000"/>
              </a:lnSpc>
              <a:spcBef>
                <a:spcPts val="0"/>
              </a:spcBef>
              <a:buSzTx/>
              <a:buNone/>
              <a:defRPr sz="8400" b="1"/>
            </a:lvl3pPr>
            <a:lvl4pPr marL="0" indent="1371600" algn="ctr" defTabSz="2438400">
              <a:lnSpc>
                <a:spcPct val="80000"/>
              </a:lnSpc>
              <a:spcBef>
                <a:spcPts val="0"/>
              </a:spcBef>
              <a:buSzTx/>
              <a:buNone/>
              <a:defRPr sz="8400" b="1"/>
            </a:lvl4pPr>
            <a:lvl5pPr marL="0" indent="1828800" algn="ctr" defTabSz="2438400">
              <a:lnSpc>
                <a:spcPct val="80000"/>
              </a:lnSpc>
              <a:spcBef>
                <a:spcPts val="0"/>
              </a:spcBef>
              <a:buSzTx/>
              <a:buNone/>
              <a:defRPr sz="8400" b="1"/>
            </a:lvl5pPr>
          </a:lstStyle>
          <a:p>
            <a:r>
              <a:t>Body Level One</a:t>
            </a:r>
          </a:p>
          <a:p>
            <a:pPr lvl="1"/>
            <a:r>
              <a:t>Body Level Two</a:t>
            </a:r>
          </a:p>
          <a:p>
            <a:pPr lvl="2"/>
            <a:r>
              <a:t>Body Level Three</a:t>
            </a:r>
          </a:p>
          <a:p>
            <a:pPr lvl="3"/>
            <a:r>
              <a:t>Body Level Four</a:t>
            </a:r>
          </a:p>
          <a:p>
            <a:pPr lvl="4"/>
            <a:r>
              <a:t>Body Level Five</a:t>
            </a:r>
          </a:p>
        </p:txBody>
      </p:sp>
      <p:sp>
        <p:nvSpPr>
          <p:cNvPr id="117" name="Slide Number"/>
          <p:cNvSpPr txBox="1">
            <a:spLocks noGrp="1"/>
          </p:cNvSpPr>
          <p:nvPr>
            <p:ph type="sldNum" sz="quarter" idx="2"/>
          </p:nvPr>
        </p:nvSpPr>
        <p:spPr>
          <a:xfrm>
            <a:off x="11997397" y="12722860"/>
            <a:ext cx="396826" cy="4064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124" name="Sea against sky at sunset 2"/>
          <p:cNvSpPr>
            <a:spLocks noGrp="1"/>
          </p:cNvSpPr>
          <p:nvPr>
            <p:ph type="pic" sz="quarter" idx="13"/>
          </p:nvPr>
        </p:nvSpPr>
        <p:spPr>
          <a:xfrm>
            <a:off x="15744825" y="5581752"/>
            <a:ext cx="7365408" cy="8280401"/>
          </a:xfrm>
          <a:prstGeom prst="rect">
            <a:avLst/>
          </a:prstGeom>
        </p:spPr>
        <p:txBody>
          <a:bodyPr lIns="91439" tIns="45719" rIns="91439" bIns="45719">
            <a:noAutofit/>
          </a:bodyPr>
          <a:lstStyle/>
          <a:p>
            <a:endParaRPr/>
          </a:p>
        </p:txBody>
      </p:sp>
      <p:sp>
        <p:nvSpPr>
          <p:cNvPr id="125" name="Sea against sky at sunset 1"/>
          <p:cNvSpPr>
            <a:spLocks noGrp="1"/>
          </p:cNvSpPr>
          <p:nvPr>
            <p:ph type="pic" sz="quarter" idx="14"/>
          </p:nvPr>
        </p:nvSpPr>
        <p:spPr>
          <a:xfrm>
            <a:off x="15363825" y="1270000"/>
            <a:ext cx="8115300" cy="5409006"/>
          </a:xfrm>
          <a:prstGeom prst="rect">
            <a:avLst/>
          </a:prstGeom>
        </p:spPr>
        <p:txBody>
          <a:bodyPr lIns="91439" tIns="45719" rIns="91439" bIns="45719">
            <a:noAutofit/>
          </a:bodyPr>
          <a:lstStyle/>
          <a:p>
            <a:endParaRPr/>
          </a:p>
        </p:txBody>
      </p:sp>
      <p:sp>
        <p:nvSpPr>
          <p:cNvPr id="126" name="Beach and sea at sunset"/>
          <p:cNvSpPr>
            <a:spLocks noGrp="1"/>
          </p:cNvSpPr>
          <p:nvPr>
            <p:ph type="pic" idx="15"/>
          </p:nvPr>
        </p:nvSpPr>
        <p:spPr>
          <a:xfrm>
            <a:off x="-63500" y="1270000"/>
            <a:ext cx="16764000" cy="11176000"/>
          </a:xfrm>
          <a:prstGeom prst="rect">
            <a:avLst/>
          </a:prstGeom>
        </p:spPr>
        <p:txBody>
          <a:bodyPr lIns="91439" tIns="45719" rIns="91439" bIns="45719">
            <a:noAutofit/>
          </a:bodyPr>
          <a:lstStyle/>
          <a:p>
            <a:endParaRPr/>
          </a:p>
        </p:txBody>
      </p:sp>
      <p:sp>
        <p:nvSpPr>
          <p:cNvPr id="127" name="Slide Number"/>
          <p:cNvSpPr txBox="1">
            <a:spLocks noGrp="1"/>
          </p:cNvSpPr>
          <p:nvPr>
            <p:ph type="sldNum" sz="quarter" idx="2"/>
          </p:nvPr>
        </p:nvSpPr>
        <p:spPr>
          <a:xfrm>
            <a:off x="11997397" y="12722860"/>
            <a:ext cx="396826" cy="4064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34" name="beach and sea at sunset"/>
          <p:cNvSpPr>
            <a:spLocks noGrp="1"/>
          </p:cNvSpPr>
          <p:nvPr>
            <p:ph type="pic" idx="13"/>
          </p:nvPr>
        </p:nvSpPr>
        <p:spPr>
          <a:xfrm>
            <a:off x="1270000" y="-423334"/>
            <a:ext cx="21844000" cy="14562668"/>
          </a:xfrm>
          <a:prstGeom prst="rect">
            <a:avLst/>
          </a:prstGeom>
        </p:spPr>
        <p:txBody>
          <a:bodyPr lIns="91439" tIns="45719" rIns="91439" bIns="45719">
            <a:noAutofit/>
          </a:bodyPr>
          <a:lstStyle/>
          <a:p>
            <a:endParaRPr/>
          </a:p>
        </p:txBody>
      </p:sp>
      <p:sp>
        <p:nvSpPr>
          <p:cNvPr id="135" name="Slide Number"/>
          <p:cNvSpPr txBox="1">
            <a:spLocks noGrp="1"/>
          </p:cNvSpPr>
          <p:nvPr>
            <p:ph type="sldNum" sz="quarter" idx="2"/>
          </p:nvPr>
        </p:nvSpPr>
        <p:spPr>
          <a:xfrm>
            <a:off x="11997397" y="12722860"/>
            <a:ext cx="396826" cy="4064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42" name="Slide Number"/>
          <p:cNvSpPr txBox="1">
            <a:spLocks noGrp="1"/>
          </p:cNvSpPr>
          <p:nvPr>
            <p:ph type="sldNum" sz="quarter" idx="2"/>
          </p:nvPr>
        </p:nvSpPr>
        <p:spPr>
          <a:xfrm>
            <a:off x="11997397" y="12722860"/>
            <a:ext cx="396826" cy="4064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mp; Photo">
    <p:spTree>
      <p:nvGrpSpPr>
        <p:cNvPr id="1" name=""/>
        <p:cNvGrpSpPr/>
        <p:nvPr/>
      </p:nvGrpSpPr>
      <p:grpSpPr>
        <a:xfrm>
          <a:off x="0" y="0"/>
          <a:ext cx="0" cy="0"/>
          <a:chOff x="0" y="0"/>
          <a:chExt cx="0" cy="0"/>
        </a:xfrm>
      </p:grpSpPr>
      <p:sp>
        <p:nvSpPr>
          <p:cNvPr id="21" name="Beach and sea at sunset"/>
          <p:cNvSpPr>
            <a:spLocks noGrp="1"/>
          </p:cNvSpPr>
          <p:nvPr>
            <p:ph type="pic" idx="13"/>
          </p:nvPr>
        </p:nvSpPr>
        <p:spPr>
          <a:xfrm>
            <a:off x="0" y="-1270000"/>
            <a:ext cx="24384000" cy="16256000"/>
          </a:xfrm>
          <a:prstGeom prst="rect">
            <a:avLst/>
          </a:prstGeom>
        </p:spPr>
        <p:txBody>
          <a:bodyPr lIns="91439" tIns="45719" rIns="91439" bIns="45719">
            <a:noAutofit/>
          </a:bodyPr>
          <a:lstStyle/>
          <a:p>
            <a:endParaRPr/>
          </a:p>
        </p:txBody>
      </p:sp>
      <p:sp>
        <p:nvSpPr>
          <p:cNvPr id="22" name="Title Text"/>
          <p:cNvSpPr txBox="1">
            <a:spLocks noGrp="1"/>
          </p:cNvSpPr>
          <p:nvPr>
            <p:ph type="title"/>
          </p:nvPr>
        </p:nvSpPr>
        <p:spPr>
          <a:xfrm>
            <a:off x="1219200" y="3543300"/>
            <a:ext cx="21945600" cy="4267200"/>
          </a:xfrm>
          <a:prstGeom prst="rect">
            <a:avLst/>
          </a:prstGeom>
        </p:spPr>
        <p:txBody>
          <a:bodyPr anchor="b"/>
          <a:lstStyle>
            <a:lvl1pPr>
              <a:defRPr sz="12800" spc="-128">
                <a:solidFill>
                  <a:srgbClr val="FFFFFF"/>
                </a:solidFill>
              </a:defRPr>
            </a:lvl1pPr>
          </a:lstStyle>
          <a:p>
            <a:r>
              <a:t>Title Text</a:t>
            </a:r>
          </a:p>
        </p:txBody>
      </p:sp>
      <p:sp>
        <p:nvSpPr>
          <p:cNvPr id="23" name="Body Level One…"/>
          <p:cNvSpPr txBox="1">
            <a:spLocks noGrp="1"/>
          </p:cNvSpPr>
          <p:nvPr>
            <p:ph type="body" sz="quarter" idx="1"/>
          </p:nvPr>
        </p:nvSpPr>
        <p:spPr>
          <a:xfrm>
            <a:off x="1219200" y="7569200"/>
            <a:ext cx="21945600" cy="2252112"/>
          </a:xfrm>
          <a:prstGeom prst="rect">
            <a:avLst/>
          </a:prstGeom>
        </p:spPr>
        <p:txBody>
          <a:bodyPr/>
          <a:lstStyle>
            <a:lvl1pPr marL="0" indent="0" algn="ctr" defTabSz="825500">
              <a:lnSpc>
                <a:spcPct val="100000"/>
              </a:lnSpc>
              <a:spcBef>
                <a:spcPts val="0"/>
              </a:spcBef>
              <a:buSzTx/>
              <a:buNone/>
              <a:defRPr sz="6000" b="1" spc="-59">
                <a:solidFill>
                  <a:srgbClr val="FFFFFF"/>
                </a:solidFill>
              </a:defRPr>
            </a:lvl1pPr>
            <a:lvl2pPr marL="0" indent="457200" algn="ctr" defTabSz="825500">
              <a:lnSpc>
                <a:spcPct val="100000"/>
              </a:lnSpc>
              <a:spcBef>
                <a:spcPts val="0"/>
              </a:spcBef>
              <a:buSzTx/>
              <a:buNone/>
              <a:defRPr sz="6000" b="1" spc="-59">
                <a:solidFill>
                  <a:srgbClr val="FFFFFF"/>
                </a:solidFill>
              </a:defRPr>
            </a:lvl2pPr>
            <a:lvl3pPr marL="0" indent="914400" algn="ctr" defTabSz="825500">
              <a:lnSpc>
                <a:spcPct val="100000"/>
              </a:lnSpc>
              <a:spcBef>
                <a:spcPts val="0"/>
              </a:spcBef>
              <a:buSzTx/>
              <a:buNone/>
              <a:defRPr sz="6000" b="1" spc="-59">
                <a:solidFill>
                  <a:srgbClr val="FFFFFF"/>
                </a:solidFill>
              </a:defRPr>
            </a:lvl3pPr>
            <a:lvl4pPr marL="0" indent="1371600" algn="ctr" defTabSz="825500">
              <a:lnSpc>
                <a:spcPct val="100000"/>
              </a:lnSpc>
              <a:spcBef>
                <a:spcPts val="0"/>
              </a:spcBef>
              <a:buSzTx/>
              <a:buNone/>
              <a:defRPr sz="6000" b="1" spc="-59">
                <a:solidFill>
                  <a:srgbClr val="FFFFFF"/>
                </a:solidFill>
              </a:defRPr>
            </a:lvl4pPr>
            <a:lvl5pPr marL="0" indent="1828800" algn="ctr" defTabSz="825500">
              <a:lnSpc>
                <a:spcPct val="100000"/>
              </a:lnSpc>
              <a:spcBef>
                <a:spcPts val="0"/>
              </a:spcBef>
              <a:buSzTx/>
              <a:buNone/>
              <a:defRPr sz="6000" b="1" spc="-59">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24" name="Rectangle"/>
          <p:cNvSpPr txBox="1">
            <a:spLocks noGrp="1"/>
          </p:cNvSpPr>
          <p:nvPr>
            <p:ph type="body" sz="quarter" idx="14"/>
          </p:nvPr>
        </p:nvSpPr>
        <p:spPr>
          <a:xfrm>
            <a:off x="1219200" y="11988800"/>
            <a:ext cx="21945602" cy="605791"/>
          </a:xfrm>
          <a:prstGeom prst="rect">
            <a:avLst/>
          </a:prstGeom>
        </p:spPr>
        <p:txBody>
          <a:bodyPr/>
          <a:lstStyle/>
          <a:p>
            <a:pPr marL="0" indent="0" algn="ctr" defTabSz="825500">
              <a:lnSpc>
                <a:spcPct val="100000"/>
              </a:lnSpc>
              <a:spcBef>
                <a:spcPts val="0"/>
              </a:spcBef>
              <a:buSzTx/>
              <a:buNone/>
              <a:defRPr sz="3000" spc="-29">
                <a:solidFill>
                  <a:srgbClr val="FFFFFF"/>
                </a:solidFill>
              </a:defRPr>
            </a:pPr>
            <a:endParaRPr/>
          </a:p>
        </p:txBody>
      </p:sp>
      <p:sp>
        <p:nvSpPr>
          <p:cNvPr id="25" name="Slide Numb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mp; Photo Alt">
    <p:spTree>
      <p:nvGrpSpPr>
        <p:cNvPr id="1" name=""/>
        <p:cNvGrpSpPr/>
        <p:nvPr/>
      </p:nvGrpSpPr>
      <p:grpSpPr>
        <a:xfrm>
          <a:off x="0" y="0"/>
          <a:ext cx="0" cy="0"/>
          <a:chOff x="0" y="0"/>
          <a:chExt cx="0" cy="0"/>
        </a:xfrm>
      </p:grpSpPr>
      <p:sp>
        <p:nvSpPr>
          <p:cNvPr id="32" name="Title Text"/>
          <p:cNvSpPr txBox="1">
            <a:spLocks noGrp="1"/>
          </p:cNvSpPr>
          <p:nvPr>
            <p:ph type="title"/>
          </p:nvPr>
        </p:nvSpPr>
        <p:spPr>
          <a:xfrm>
            <a:off x="1215495" y="4585102"/>
            <a:ext cx="9757338" cy="2540001"/>
          </a:xfrm>
          <a:prstGeom prst="rect">
            <a:avLst/>
          </a:prstGeom>
        </p:spPr>
        <p:txBody>
          <a:bodyPr anchor="b"/>
          <a:lstStyle/>
          <a:p>
            <a:r>
              <a:t>Title Text</a:t>
            </a:r>
          </a:p>
        </p:txBody>
      </p:sp>
      <p:sp>
        <p:nvSpPr>
          <p:cNvPr id="33" name="Sea against sky at sunset"/>
          <p:cNvSpPr>
            <a:spLocks noGrp="1"/>
          </p:cNvSpPr>
          <p:nvPr>
            <p:ph type="pic" idx="13"/>
          </p:nvPr>
        </p:nvSpPr>
        <p:spPr>
          <a:xfrm>
            <a:off x="9283700" y="1270000"/>
            <a:ext cx="16751300" cy="11176000"/>
          </a:xfrm>
          <a:prstGeom prst="rect">
            <a:avLst/>
          </a:prstGeom>
        </p:spPr>
        <p:txBody>
          <a:bodyPr lIns="91439" tIns="45719" rIns="91439" bIns="45719">
            <a:noAutofit/>
          </a:bodyPr>
          <a:lstStyle/>
          <a:p>
            <a:endParaRPr/>
          </a:p>
        </p:txBody>
      </p:sp>
      <p:sp>
        <p:nvSpPr>
          <p:cNvPr id="34" name="Body Level One…"/>
          <p:cNvSpPr txBox="1">
            <a:spLocks noGrp="1"/>
          </p:cNvSpPr>
          <p:nvPr>
            <p:ph type="body" sz="quarter" idx="1"/>
          </p:nvPr>
        </p:nvSpPr>
        <p:spPr>
          <a:xfrm>
            <a:off x="1219200" y="7016750"/>
            <a:ext cx="9753600" cy="5416550"/>
          </a:xfrm>
          <a:prstGeom prst="rect">
            <a:avLst/>
          </a:prstGeom>
        </p:spPr>
        <p:txBody>
          <a:bodyPr/>
          <a:lstStyle>
            <a:lvl1pPr marL="0" indent="0" algn="ctr" defTabSz="825500">
              <a:lnSpc>
                <a:spcPct val="100000"/>
              </a:lnSpc>
              <a:spcBef>
                <a:spcPts val="0"/>
              </a:spcBef>
              <a:buSzTx/>
              <a:buNone/>
              <a:defRPr b="1" spc="-44"/>
            </a:lvl1pPr>
            <a:lvl2pPr marL="0" indent="457200" algn="ctr" defTabSz="825500">
              <a:lnSpc>
                <a:spcPct val="100000"/>
              </a:lnSpc>
              <a:spcBef>
                <a:spcPts val="0"/>
              </a:spcBef>
              <a:buSzTx/>
              <a:buNone/>
              <a:defRPr b="1" spc="-44"/>
            </a:lvl2pPr>
            <a:lvl3pPr marL="0" indent="914400" algn="ctr" defTabSz="825500">
              <a:lnSpc>
                <a:spcPct val="100000"/>
              </a:lnSpc>
              <a:spcBef>
                <a:spcPts val="0"/>
              </a:spcBef>
              <a:buSzTx/>
              <a:buNone/>
              <a:defRPr b="1" spc="-44"/>
            </a:lvl3pPr>
            <a:lvl4pPr marL="0" indent="1371600" algn="ctr" defTabSz="825500">
              <a:lnSpc>
                <a:spcPct val="100000"/>
              </a:lnSpc>
              <a:spcBef>
                <a:spcPts val="0"/>
              </a:spcBef>
              <a:buSzTx/>
              <a:buNone/>
              <a:defRPr b="1" spc="-44"/>
            </a:lvl4pPr>
            <a:lvl5pPr marL="0" indent="1828800" algn="ctr" defTabSz="825500">
              <a:lnSpc>
                <a:spcPct val="100000"/>
              </a:lnSpc>
              <a:spcBef>
                <a:spcPts val="0"/>
              </a:spcBef>
              <a:buSzTx/>
              <a:buNone/>
              <a:defRPr b="1" spc="-44"/>
            </a:lvl5pPr>
          </a:lstStyle>
          <a:p>
            <a:r>
              <a:t>Body Level One</a:t>
            </a:r>
          </a:p>
          <a:p>
            <a:pPr lvl="1"/>
            <a:r>
              <a:t>Body Level Two</a:t>
            </a:r>
          </a:p>
          <a:p>
            <a:pPr lvl="2"/>
            <a:r>
              <a:t>Body Level Three</a:t>
            </a:r>
          </a:p>
          <a:p>
            <a:pPr lvl="3"/>
            <a:r>
              <a:t>Body Level Four</a:t>
            </a:r>
          </a:p>
          <a:p>
            <a:pPr lvl="4"/>
            <a:r>
              <a:t>Body Level Five</a:t>
            </a:r>
          </a:p>
        </p:txBody>
      </p:sp>
      <p:sp>
        <p:nvSpPr>
          <p:cNvPr id="3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42" name="Title Text"/>
          <p:cNvSpPr txBox="1">
            <a:spLocks noGrp="1"/>
          </p:cNvSpPr>
          <p:nvPr>
            <p:ph type="title"/>
          </p:nvPr>
        </p:nvSpPr>
        <p:spPr>
          <a:prstGeom prst="rect">
            <a:avLst/>
          </a:prstGeom>
        </p:spPr>
        <p:txBody>
          <a:bodyPr/>
          <a:lstStyle/>
          <a:p>
            <a:r>
              <a:t>Title Text</a:t>
            </a:r>
          </a:p>
        </p:txBody>
      </p:sp>
      <p:sp>
        <p:nvSpPr>
          <p:cNvPr id="43"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4" name="Rectangle"/>
          <p:cNvSpPr txBox="1">
            <a:spLocks noGrp="1"/>
          </p:cNvSpPr>
          <p:nvPr>
            <p:ph type="body" sz="quarter" idx="13"/>
          </p:nvPr>
        </p:nvSpPr>
        <p:spPr>
          <a:xfrm>
            <a:off x="1219200" y="2384648"/>
            <a:ext cx="21945602" cy="832613"/>
          </a:xfrm>
          <a:prstGeom prst="rect">
            <a:avLst/>
          </a:prstGeom>
        </p:spPr>
        <p:txBody>
          <a:bodyPr/>
          <a:lstStyle/>
          <a:p>
            <a:pPr marL="0" indent="0" algn="ctr" defTabSz="825500">
              <a:lnSpc>
                <a:spcPct val="100000"/>
              </a:lnSpc>
              <a:spcBef>
                <a:spcPts val="0"/>
              </a:spcBef>
              <a:buSzTx/>
              <a:buNone/>
              <a:defRPr b="1" spc="-44"/>
            </a:pPr>
            <a:endParaRPr/>
          </a:p>
        </p:txBody>
      </p:sp>
      <p:sp>
        <p:nvSpPr>
          <p:cNvPr id="4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52" name="Body Level One…"/>
          <p:cNvSpPr txBox="1">
            <a:spLocks noGrp="1"/>
          </p:cNvSpPr>
          <p:nvPr>
            <p:ph type="body" idx="1"/>
          </p:nvPr>
        </p:nvSpPr>
        <p:spPr>
          <a:xfrm>
            <a:off x="1219200" y="4013200"/>
            <a:ext cx="21945600" cy="8487148"/>
          </a:xfrm>
          <a:prstGeom prst="rect">
            <a:avLst/>
          </a:prstGeom>
        </p:spPr>
        <p:txBody>
          <a:bodyPr numCol="2" spcCol="2558384"/>
          <a:lstStyle/>
          <a:p>
            <a:r>
              <a:t>Body Level One</a:t>
            </a:r>
          </a:p>
          <a:p>
            <a:pPr lvl="1"/>
            <a:r>
              <a:t>Body Level Two</a:t>
            </a:r>
          </a:p>
          <a:p>
            <a:pPr lvl="2"/>
            <a:r>
              <a:t>Body Level Three</a:t>
            </a:r>
          </a:p>
          <a:p>
            <a:pPr lvl="3"/>
            <a:r>
              <a:t>Body Level Four</a:t>
            </a:r>
          </a:p>
          <a:p>
            <a:pPr lvl="4"/>
            <a:r>
              <a:t>Body Level Five</a:t>
            </a:r>
          </a:p>
        </p:txBody>
      </p:sp>
      <p:sp>
        <p:nvSpPr>
          <p:cNvPr id="53" name="Slide Number"/>
          <p:cNvSpPr txBox="1">
            <a:spLocks noGrp="1"/>
          </p:cNvSpPr>
          <p:nvPr>
            <p:ph type="sldNum" sz="quarter" idx="2"/>
          </p:nvPr>
        </p:nvSpPr>
        <p:spPr>
          <a:xfrm>
            <a:off x="11997397" y="12722860"/>
            <a:ext cx="396826" cy="4064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0" name="Title Text"/>
          <p:cNvSpPr txBox="1">
            <a:spLocks noGrp="1"/>
          </p:cNvSpPr>
          <p:nvPr>
            <p:ph type="title"/>
          </p:nvPr>
        </p:nvSpPr>
        <p:spPr>
          <a:xfrm>
            <a:off x="1219200" y="774700"/>
            <a:ext cx="9753600" cy="1600200"/>
          </a:xfrm>
          <a:prstGeom prst="rect">
            <a:avLst/>
          </a:prstGeom>
        </p:spPr>
        <p:txBody>
          <a:bodyPr/>
          <a:lstStyle/>
          <a:p>
            <a:r>
              <a:t>Title Text</a:t>
            </a:r>
          </a:p>
        </p:txBody>
      </p:sp>
      <p:sp>
        <p:nvSpPr>
          <p:cNvPr id="61" name="Sea against sky at sunset"/>
          <p:cNvSpPr>
            <a:spLocks noGrp="1"/>
          </p:cNvSpPr>
          <p:nvPr>
            <p:ph type="pic" idx="13"/>
          </p:nvPr>
        </p:nvSpPr>
        <p:spPr>
          <a:xfrm>
            <a:off x="12192644" y="718588"/>
            <a:ext cx="10972801" cy="12329624"/>
          </a:xfrm>
          <a:prstGeom prst="rect">
            <a:avLst/>
          </a:prstGeom>
        </p:spPr>
        <p:txBody>
          <a:bodyPr lIns="91439" tIns="45719" rIns="91439" bIns="45719">
            <a:noAutofit/>
          </a:bodyPr>
          <a:lstStyle/>
          <a:p>
            <a:endParaRPr/>
          </a:p>
        </p:txBody>
      </p:sp>
      <p:sp>
        <p:nvSpPr>
          <p:cNvPr id="62" name="Rectangle"/>
          <p:cNvSpPr txBox="1">
            <a:spLocks noGrp="1"/>
          </p:cNvSpPr>
          <p:nvPr>
            <p:ph type="body" sz="quarter" idx="14"/>
          </p:nvPr>
        </p:nvSpPr>
        <p:spPr>
          <a:xfrm>
            <a:off x="1219200" y="2387600"/>
            <a:ext cx="9757569" cy="832612"/>
          </a:xfrm>
          <a:prstGeom prst="rect">
            <a:avLst/>
          </a:prstGeom>
        </p:spPr>
        <p:txBody>
          <a:bodyPr/>
          <a:lstStyle/>
          <a:p>
            <a:pPr marL="0" indent="0" algn="ctr" defTabSz="825500">
              <a:lnSpc>
                <a:spcPct val="100000"/>
              </a:lnSpc>
              <a:spcBef>
                <a:spcPts val="0"/>
              </a:spcBef>
              <a:buSzTx/>
              <a:buNone/>
              <a:defRPr b="1" spc="-44"/>
            </a:pPr>
            <a:endParaRPr/>
          </a:p>
        </p:txBody>
      </p:sp>
      <p:sp>
        <p:nvSpPr>
          <p:cNvPr id="63" name="Body Level One…"/>
          <p:cNvSpPr txBox="1">
            <a:spLocks noGrp="1"/>
          </p:cNvSpPr>
          <p:nvPr>
            <p:ph type="body" sz="half" idx="1"/>
          </p:nvPr>
        </p:nvSpPr>
        <p:spPr>
          <a:xfrm>
            <a:off x="1219200" y="4023221"/>
            <a:ext cx="9757569" cy="8384679"/>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64" name="Slide Number"/>
          <p:cNvSpPr txBox="1">
            <a:spLocks noGrp="1"/>
          </p:cNvSpPr>
          <p:nvPr>
            <p:ph type="sldNum" sz="quarter" idx="2"/>
          </p:nvPr>
        </p:nvSpPr>
        <p:spPr>
          <a:xfrm>
            <a:off x="11999937" y="12722860"/>
            <a:ext cx="396826" cy="4064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Section">
    <p:spTree>
      <p:nvGrpSpPr>
        <p:cNvPr id="1" name=""/>
        <p:cNvGrpSpPr/>
        <p:nvPr/>
      </p:nvGrpSpPr>
      <p:grpSpPr>
        <a:xfrm>
          <a:off x="0" y="0"/>
          <a:ext cx="0" cy="0"/>
          <a:chOff x="0" y="0"/>
          <a:chExt cx="0" cy="0"/>
        </a:xfrm>
      </p:grpSpPr>
      <p:sp>
        <p:nvSpPr>
          <p:cNvPr id="71" name="Title Text"/>
          <p:cNvSpPr txBox="1">
            <a:spLocks noGrp="1"/>
          </p:cNvSpPr>
          <p:nvPr>
            <p:ph type="title"/>
          </p:nvPr>
        </p:nvSpPr>
        <p:spPr>
          <a:xfrm>
            <a:off x="1219200" y="3242270"/>
            <a:ext cx="21945600" cy="6604001"/>
          </a:xfrm>
          <a:prstGeom prst="rect">
            <a:avLst/>
          </a:prstGeom>
        </p:spPr>
        <p:txBody>
          <a:bodyPr anchor="ctr"/>
          <a:lstStyle>
            <a:lvl1pPr>
              <a:defRPr sz="12800" spc="0"/>
            </a:lvl1pPr>
          </a:lstStyle>
          <a:p>
            <a:r>
              <a:t>Title Text</a:t>
            </a:r>
          </a:p>
        </p:txBody>
      </p:sp>
      <p:sp>
        <p:nvSpPr>
          <p:cNvPr id="72" name="Slide Number"/>
          <p:cNvSpPr txBox="1">
            <a:spLocks noGrp="1"/>
          </p:cNvSpPr>
          <p:nvPr>
            <p:ph type="sldNum" sz="quarter" idx="2"/>
          </p:nvPr>
        </p:nvSpPr>
        <p:spPr>
          <a:xfrm>
            <a:off x="11997397" y="12722860"/>
            <a:ext cx="396826" cy="4064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79" name="Title Text"/>
          <p:cNvSpPr txBox="1">
            <a:spLocks noGrp="1"/>
          </p:cNvSpPr>
          <p:nvPr>
            <p:ph type="title"/>
          </p:nvPr>
        </p:nvSpPr>
        <p:spPr>
          <a:prstGeom prst="rect">
            <a:avLst/>
          </a:prstGeom>
        </p:spPr>
        <p:txBody>
          <a:bodyPr/>
          <a:lstStyle/>
          <a:p>
            <a:r>
              <a:t>Title Text</a:t>
            </a:r>
          </a:p>
        </p:txBody>
      </p:sp>
      <p:sp>
        <p:nvSpPr>
          <p:cNvPr id="80" name="Rectangle"/>
          <p:cNvSpPr txBox="1">
            <a:spLocks noGrp="1"/>
          </p:cNvSpPr>
          <p:nvPr>
            <p:ph type="body" sz="quarter" idx="13"/>
          </p:nvPr>
        </p:nvSpPr>
        <p:spPr>
          <a:xfrm>
            <a:off x="1219200" y="2384648"/>
            <a:ext cx="21945602" cy="832613"/>
          </a:xfrm>
          <a:prstGeom prst="rect">
            <a:avLst/>
          </a:prstGeom>
        </p:spPr>
        <p:txBody>
          <a:bodyPr/>
          <a:lstStyle/>
          <a:p>
            <a:pPr marL="0" indent="0" algn="ctr" defTabSz="825500">
              <a:lnSpc>
                <a:spcPct val="100000"/>
              </a:lnSpc>
              <a:spcBef>
                <a:spcPts val="0"/>
              </a:spcBef>
              <a:buSzTx/>
              <a:buNone/>
              <a:defRPr b="1" spc="-44"/>
            </a:pPr>
            <a:endParaRPr/>
          </a:p>
        </p:txBody>
      </p:sp>
      <p:sp>
        <p:nvSpPr>
          <p:cNvPr id="81" name="Slide Number"/>
          <p:cNvSpPr txBox="1">
            <a:spLocks noGrp="1"/>
          </p:cNvSpPr>
          <p:nvPr>
            <p:ph type="sldNum" sz="quarter" idx="2"/>
          </p:nvPr>
        </p:nvSpPr>
        <p:spPr>
          <a:xfrm>
            <a:off x="11997397" y="12722860"/>
            <a:ext cx="396826" cy="4064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Agenda">
    <p:spTree>
      <p:nvGrpSpPr>
        <p:cNvPr id="1" name=""/>
        <p:cNvGrpSpPr/>
        <p:nvPr/>
      </p:nvGrpSpPr>
      <p:grpSpPr>
        <a:xfrm>
          <a:off x="0" y="0"/>
          <a:ext cx="0" cy="0"/>
          <a:chOff x="0" y="0"/>
          <a:chExt cx="0" cy="0"/>
        </a:xfrm>
      </p:grpSpPr>
      <p:sp>
        <p:nvSpPr>
          <p:cNvPr id="88" name="Title Text"/>
          <p:cNvSpPr txBox="1">
            <a:spLocks noGrp="1"/>
          </p:cNvSpPr>
          <p:nvPr>
            <p:ph type="title"/>
          </p:nvPr>
        </p:nvSpPr>
        <p:spPr>
          <a:prstGeom prst="rect">
            <a:avLst/>
          </a:prstGeom>
        </p:spPr>
        <p:txBody>
          <a:bodyPr/>
          <a:lstStyle/>
          <a:p>
            <a:r>
              <a:t>Title Text</a:t>
            </a:r>
          </a:p>
        </p:txBody>
      </p:sp>
      <p:sp>
        <p:nvSpPr>
          <p:cNvPr id="89" name="Body Level One…"/>
          <p:cNvSpPr txBox="1">
            <a:spLocks noGrp="1"/>
          </p:cNvSpPr>
          <p:nvPr>
            <p:ph type="body" idx="1"/>
          </p:nvPr>
        </p:nvSpPr>
        <p:spPr>
          <a:xfrm>
            <a:off x="1219200" y="4013200"/>
            <a:ext cx="21945600" cy="8385548"/>
          </a:xfrm>
          <a:prstGeom prst="rect">
            <a:avLst/>
          </a:prstGeom>
        </p:spPr>
        <p:txBody>
          <a:bodyPr/>
          <a:lstStyle>
            <a:lvl1pPr marL="0" indent="0" defTabSz="825500">
              <a:lnSpc>
                <a:spcPct val="100000"/>
              </a:lnSpc>
              <a:buSzTx/>
              <a:buNone/>
              <a:defRPr sz="6800" spc="-136"/>
            </a:lvl1pPr>
            <a:lvl2pPr marL="0" indent="457200" defTabSz="825500">
              <a:lnSpc>
                <a:spcPct val="100000"/>
              </a:lnSpc>
              <a:buSzTx/>
              <a:buNone/>
              <a:defRPr sz="6800" spc="-136"/>
            </a:lvl2pPr>
            <a:lvl3pPr marL="0" indent="914400" defTabSz="825500">
              <a:lnSpc>
                <a:spcPct val="100000"/>
              </a:lnSpc>
              <a:buSzTx/>
              <a:buNone/>
              <a:defRPr sz="6800" spc="-136"/>
            </a:lvl3pPr>
            <a:lvl4pPr marL="0" indent="1371600" defTabSz="825500">
              <a:lnSpc>
                <a:spcPct val="100000"/>
              </a:lnSpc>
              <a:buSzTx/>
              <a:buNone/>
              <a:defRPr sz="6800" spc="-136"/>
            </a:lvl4pPr>
            <a:lvl5pPr marL="0" indent="1828800" defTabSz="825500">
              <a:lnSpc>
                <a:spcPct val="100000"/>
              </a:lnSpc>
              <a:buSzTx/>
              <a:buNone/>
              <a:defRPr sz="6800" spc="-136"/>
            </a:lvl5pPr>
          </a:lstStyle>
          <a:p>
            <a:r>
              <a:t>Body Level One</a:t>
            </a:r>
          </a:p>
          <a:p>
            <a:pPr lvl="1"/>
            <a:r>
              <a:t>Body Level Two</a:t>
            </a:r>
          </a:p>
          <a:p>
            <a:pPr lvl="2"/>
            <a:r>
              <a:t>Body Level Three</a:t>
            </a:r>
          </a:p>
          <a:p>
            <a:pPr lvl="3"/>
            <a:r>
              <a:t>Body Level Four</a:t>
            </a:r>
          </a:p>
          <a:p>
            <a:pPr lvl="4"/>
            <a:r>
              <a:t>Body Level Five</a:t>
            </a:r>
          </a:p>
        </p:txBody>
      </p:sp>
      <p:sp>
        <p:nvSpPr>
          <p:cNvPr id="90" name="Rectangle"/>
          <p:cNvSpPr txBox="1">
            <a:spLocks noGrp="1"/>
          </p:cNvSpPr>
          <p:nvPr>
            <p:ph type="body" sz="quarter" idx="13"/>
          </p:nvPr>
        </p:nvSpPr>
        <p:spPr>
          <a:xfrm>
            <a:off x="1219200" y="2387115"/>
            <a:ext cx="21945602" cy="832613"/>
          </a:xfrm>
          <a:prstGeom prst="rect">
            <a:avLst/>
          </a:prstGeom>
        </p:spPr>
        <p:txBody>
          <a:bodyPr/>
          <a:lstStyle/>
          <a:p>
            <a:pPr marL="0" indent="0" algn="ctr" defTabSz="825500">
              <a:lnSpc>
                <a:spcPct val="100000"/>
              </a:lnSpc>
              <a:spcBef>
                <a:spcPts val="0"/>
              </a:spcBef>
              <a:buSzTx/>
              <a:buNone/>
              <a:defRPr b="1" spc="-44"/>
            </a:pPr>
            <a:endParaRPr/>
          </a:p>
        </p:txBody>
      </p:sp>
      <p:sp>
        <p:nvSpPr>
          <p:cNvPr id="91" name="Slide Number"/>
          <p:cNvSpPr txBox="1">
            <a:spLocks noGrp="1"/>
          </p:cNvSpPr>
          <p:nvPr>
            <p:ph type="sldNum" sz="quarter" idx="2"/>
          </p:nvPr>
        </p:nvSpPr>
        <p:spPr>
          <a:xfrm>
            <a:off x="11997397" y="12722860"/>
            <a:ext cx="396826" cy="406401"/>
          </a:xfrm>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1219200" y="774700"/>
            <a:ext cx="21945600" cy="17272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r>
              <a:t>Title Text</a:t>
            </a:r>
          </a:p>
        </p:txBody>
      </p:sp>
      <p:sp>
        <p:nvSpPr>
          <p:cNvPr id="3" name="Body Level One…"/>
          <p:cNvSpPr txBox="1">
            <a:spLocks noGrp="1"/>
          </p:cNvSpPr>
          <p:nvPr>
            <p:ph type="body" idx="1"/>
          </p:nvPr>
        </p:nvSpPr>
        <p:spPr>
          <a:xfrm>
            <a:off x="1219200" y="4013200"/>
            <a:ext cx="21948577" cy="84836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993587" y="12722860"/>
            <a:ext cx="396826" cy="406401"/>
          </a:xfrm>
          <a:prstGeom prst="rect">
            <a:avLst/>
          </a:prstGeom>
          <a:ln w="12700">
            <a:miter lim="400000"/>
          </a:ln>
        </p:spPr>
        <p:txBody>
          <a:bodyPr wrap="none" lIns="50800" tIns="50800" rIns="50800" bIns="50800" anchor="b">
            <a:spAutoFit/>
          </a:bodyPr>
          <a:lstStyle>
            <a:lvl1pPr defTabSz="584200">
              <a:lnSpc>
                <a:spcPct val="100000"/>
              </a:lnSpc>
              <a:defRPr sz="2000">
                <a:solidFill>
                  <a:srgbClr val="5E5E5E"/>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spd="med"/>
  <p:txStyles>
    <p:titleStyle>
      <a:lvl1pPr marL="0" marR="0" indent="0" algn="ctr" defTabSz="2438400" rtl="0" latinLnBrk="0">
        <a:lnSpc>
          <a:spcPct val="80000"/>
        </a:lnSpc>
        <a:spcBef>
          <a:spcPts val="0"/>
        </a:spcBef>
        <a:spcAft>
          <a:spcPts val="0"/>
        </a:spcAft>
        <a:buClrTx/>
        <a:buSzTx/>
        <a:buFontTx/>
        <a:buNone/>
        <a:tabLst/>
        <a:defRPr sz="8400" b="1" i="0" u="none" strike="noStrike" cap="none" spc="-84" baseline="0">
          <a:solidFill>
            <a:srgbClr val="000000"/>
          </a:solidFill>
          <a:uFillTx/>
          <a:latin typeface="+mn-lt"/>
          <a:ea typeface="+mn-ea"/>
          <a:cs typeface="+mn-cs"/>
          <a:sym typeface="Helvetica"/>
        </a:defRPr>
      </a:lvl1pPr>
      <a:lvl2pPr marL="0" marR="0" indent="457200" algn="ctr" defTabSz="2438400" rtl="0" latinLnBrk="0">
        <a:lnSpc>
          <a:spcPct val="80000"/>
        </a:lnSpc>
        <a:spcBef>
          <a:spcPts val="0"/>
        </a:spcBef>
        <a:spcAft>
          <a:spcPts val="0"/>
        </a:spcAft>
        <a:buClrTx/>
        <a:buSzTx/>
        <a:buFontTx/>
        <a:buNone/>
        <a:tabLst/>
        <a:defRPr sz="8400" b="1" i="0" u="none" strike="noStrike" cap="none" spc="-84" baseline="0">
          <a:solidFill>
            <a:srgbClr val="000000"/>
          </a:solidFill>
          <a:uFillTx/>
          <a:latin typeface="+mn-lt"/>
          <a:ea typeface="+mn-ea"/>
          <a:cs typeface="+mn-cs"/>
          <a:sym typeface="Helvetica"/>
        </a:defRPr>
      </a:lvl2pPr>
      <a:lvl3pPr marL="0" marR="0" indent="914400" algn="ctr" defTabSz="2438400" rtl="0" latinLnBrk="0">
        <a:lnSpc>
          <a:spcPct val="80000"/>
        </a:lnSpc>
        <a:spcBef>
          <a:spcPts val="0"/>
        </a:spcBef>
        <a:spcAft>
          <a:spcPts val="0"/>
        </a:spcAft>
        <a:buClrTx/>
        <a:buSzTx/>
        <a:buFontTx/>
        <a:buNone/>
        <a:tabLst/>
        <a:defRPr sz="8400" b="1" i="0" u="none" strike="noStrike" cap="none" spc="-84" baseline="0">
          <a:solidFill>
            <a:srgbClr val="000000"/>
          </a:solidFill>
          <a:uFillTx/>
          <a:latin typeface="+mn-lt"/>
          <a:ea typeface="+mn-ea"/>
          <a:cs typeface="+mn-cs"/>
          <a:sym typeface="Helvetica"/>
        </a:defRPr>
      </a:lvl3pPr>
      <a:lvl4pPr marL="0" marR="0" indent="1371600" algn="ctr" defTabSz="2438400" rtl="0" latinLnBrk="0">
        <a:lnSpc>
          <a:spcPct val="80000"/>
        </a:lnSpc>
        <a:spcBef>
          <a:spcPts val="0"/>
        </a:spcBef>
        <a:spcAft>
          <a:spcPts val="0"/>
        </a:spcAft>
        <a:buClrTx/>
        <a:buSzTx/>
        <a:buFontTx/>
        <a:buNone/>
        <a:tabLst/>
        <a:defRPr sz="8400" b="1" i="0" u="none" strike="noStrike" cap="none" spc="-84" baseline="0">
          <a:solidFill>
            <a:srgbClr val="000000"/>
          </a:solidFill>
          <a:uFillTx/>
          <a:latin typeface="+mn-lt"/>
          <a:ea typeface="+mn-ea"/>
          <a:cs typeface="+mn-cs"/>
          <a:sym typeface="Helvetica"/>
        </a:defRPr>
      </a:lvl4pPr>
      <a:lvl5pPr marL="0" marR="0" indent="1828800" algn="ctr" defTabSz="2438400" rtl="0" latinLnBrk="0">
        <a:lnSpc>
          <a:spcPct val="80000"/>
        </a:lnSpc>
        <a:spcBef>
          <a:spcPts val="0"/>
        </a:spcBef>
        <a:spcAft>
          <a:spcPts val="0"/>
        </a:spcAft>
        <a:buClrTx/>
        <a:buSzTx/>
        <a:buFontTx/>
        <a:buNone/>
        <a:tabLst/>
        <a:defRPr sz="8400" b="1" i="0" u="none" strike="noStrike" cap="none" spc="-84" baseline="0">
          <a:solidFill>
            <a:srgbClr val="000000"/>
          </a:solidFill>
          <a:uFillTx/>
          <a:latin typeface="+mn-lt"/>
          <a:ea typeface="+mn-ea"/>
          <a:cs typeface="+mn-cs"/>
          <a:sym typeface="Helvetica"/>
        </a:defRPr>
      </a:lvl5pPr>
      <a:lvl6pPr marL="0" marR="0" indent="2286000" algn="ctr" defTabSz="2438400" rtl="0" latinLnBrk="0">
        <a:lnSpc>
          <a:spcPct val="80000"/>
        </a:lnSpc>
        <a:spcBef>
          <a:spcPts val="0"/>
        </a:spcBef>
        <a:spcAft>
          <a:spcPts val="0"/>
        </a:spcAft>
        <a:buClrTx/>
        <a:buSzTx/>
        <a:buFontTx/>
        <a:buNone/>
        <a:tabLst/>
        <a:defRPr sz="8400" b="1" i="0" u="none" strike="noStrike" cap="none" spc="-84" baseline="0">
          <a:solidFill>
            <a:srgbClr val="000000"/>
          </a:solidFill>
          <a:uFillTx/>
          <a:latin typeface="+mn-lt"/>
          <a:ea typeface="+mn-ea"/>
          <a:cs typeface="+mn-cs"/>
          <a:sym typeface="Helvetica"/>
        </a:defRPr>
      </a:lvl6pPr>
      <a:lvl7pPr marL="0" marR="0" indent="2743200" algn="ctr" defTabSz="2438400" rtl="0" latinLnBrk="0">
        <a:lnSpc>
          <a:spcPct val="80000"/>
        </a:lnSpc>
        <a:spcBef>
          <a:spcPts val="0"/>
        </a:spcBef>
        <a:spcAft>
          <a:spcPts val="0"/>
        </a:spcAft>
        <a:buClrTx/>
        <a:buSzTx/>
        <a:buFontTx/>
        <a:buNone/>
        <a:tabLst/>
        <a:defRPr sz="8400" b="1" i="0" u="none" strike="noStrike" cap="none" spc="-84" baseline="0">
          <a:solidFill>
            <a:srgbClr val="000000"/>
          </a:solidFill>
          <a:uFillTx/>
          <a:latin typeface="+mn-lt"/>
          <a:ea typeface="+mn-ea"/>
          <a:cs typeface="+mn-cs"/>
          <a:sym typeface="Helvetica"/>
        </a:defRPr>
      </a:lvl7pPr>
      <a:lvl8pPr marL="0" marR="0" indent="3200400" algn="ctr" defTabSz="2438400" rtl="0" latinLnBrk="0">
        <a:lnSpc>
          <a:spcPct val="80000"/>
        </a:lnSpc>
        <a:spcBef>
          <a:spcPts val="0"/>
        </a:spcBef>
        <a:spcAft>
          <a:spcPts val="0"/>
        </a:spcAft>
        <a:buClrTx/>
        <a:buSzTx/>
        <a:buFontTx/>
        <a:buNone/>
        <a:tabLst/>
        <a:defRPr sz="8400" b="1" i="0" u="none" strike="noStrike" cap="none" spc="-84" baseline="0">
          <a:solidFill>
            <a:srgbClr val="000000"/>
          </a:solidFill>
          <a:uFillTx/>
          <a:latin typeface="+mn-lt"/>
          <a:ea typeface="+mn-ea"/>
          <a:cs typeface="+mn-cs"/>
          <a:sym typeface="Helvetica"/>
        </a:defRPr>
      </a:lvl8pPr>
      <a:lvl9pPr marL="0" marR="0" indent="3657600" algn="ctr" defTabSz="2438400" rtl="0" latinLnBrk="0">
        <a:lnSpc>
          <a:spcPct val="80000"/>
        </a:lnSpc>
        <a:spcBef>
          <a:spcPts val="0"/>
        </a:spcBef>
        <a:spcAft>
          <a:spcPts val="0"/>
        </a:spcAft>
        <a:buClrTx/>
        <a:buSzTx/>
        <a:buFontTx/>
        <a:buNone/>
        <a:tabLst/>
        <a:defRPr sz="8400" b="1" i="0" u="none" strike="noStrike" cap="none" spc="-84" baseline="0">
          <a:solidFill>
            <a:srgbClr val="000000"/>
          </a:solidFill>
          <a:uFillTx/>
          <a:latin typeface="+mn-lt"/>
          <a:ea typeface="+mn-ea"/>
          <a:cs typeface="+mn-cs"/>
          <a:sym typeface="Helvetica"/>
        </a:defRPr>
      </a:lvl9pPr>
    </p:titleStyle>
    <p:bodyStyle>
      <a:lvl1pPr marL="546100" marR="0" indent="-546100" algn="l" defTabSz="2438338" rtl="0" latinLnBrk="0">
        <a:lnSpc>
          <a:spcPct val="90000"/>
        </a:lnSpc>
        <a:spcBef>
          <a:spcPts val="2400"/>
        </a:spcBef>
        <a:spcAft>
          <a:spcPts val="0"/>
        </a:spcAft>
        <a:buClrTx/>
        <a:buSzPct val="150000"/>
        <a:buFontTx/>
        <a:buChar char="•"/>
        <a:tabLst/>
        <a:defRPr sz="4400" b="0" i="0" u="none" strike="noStrike" cap="none" spc="0" baseline="0">
          <a:solidFill>
            <a:srgbClr val="000000"/>
          </a:solidFill>
          <a:uFillTx/>
          <a:latin typeface="+mn-lt"/>
          <a:ea typeface="+mn-ea"/>
          <a:cs typeface="+mn-cs"/>
          <a:sym typeface="Helvetica"/>
        </a:defRPr>
      </a:lvl1pPr>
      <a:lvl2pPr marL="1092200" marR="0" indent="-546100" algn="l" defTabSz="2438338" rtl="0" latinLnBrk="0">
        <a:lnSpc>
          <a:spcPct val="90000"/>
        </a:lnSpc>
        <a:spcBef>
          <a:spcPts val="2400"/>
        </a:spcBef>
        <a:spcAft>
          <a:spcPts val="0"/>
        </a:spcAft>
        <a:buClrTx/>
        <a:buSzPct val="150000"/>
        <a:buFontTx/>
        <a:buChar char="•"/>
        <a:tabLst/>
        <a:defRPr sz="4400" b="0" i="0" u="none" strike="noStrike" cap="none" spc="0" baseline="0">
          <a:solidFill>
            <a:srgbClr val="000000"/>
          </a:solidFill>
          <a:uFillTx/>
          <a:latin typeface="+mn-lt"/>
          <a:ea typeface="+mn-ea"/>
          <a:cs typeface="+mn-cs"/>
          <a:sym typeface="Helvetica"/>
        </a:defRPr>
      </a:lvl2pPr>
      <a:lvl3pPr marL="1638300" marR="0" indent="-546100" algn="l" defTabSz="2438338" rtl="0" latinLnBrk="0">
        <a:lnSpc>
          <a:spcPct val="90000"/>
        </a:lnSpc>
        <a:spcBef>
          <a:spcPts val="2400"/>
        </a:spcBef>
        <a:spcAft>
          <a:spcPts val="0"/>
        </a:spcAft>
        <a:buClrTx/>
        <a:buSzPct val="150000"/>
        <a:buFontTx/>
        <a:buChar char="•"/>
        <a:tabLst/>
        <a:defRPr sz="4400" b="0" i="0" u="none" strike="noStrike" cap="none" spc="0" baseline="0">
          <a:solidFill>
            <a:srgbClr val="000000"/>
          </a:solidFill>
          <a:uFillTx/>
          <a:latin typeface="+mn-lt"/>
          <a:ea typeface="+mn-ea"/>
          <a:cs typeface="+mn-cs"/>
          <a:sym typeface="Helvetica"/>
        </a:defRPr>
      </a:lvl3pPr>
      <a:lvl4pPr marL="2184400" marR="0" indent="-546100" algn="l" defTabSz="2438338" rtl="0" latinLnBrk="0">
        <a:lnSpc>
          <a:spcPct val="90000"/>
        </a:lnSpc>
        <a:spcBef>
          <a:spcPts val="2400"/>
        </a:spcBef>
        <a:spcAft>
          <a:spcPts val="0"/>
        </a:spcAft>
        <a:buClrTx/>
        <a:buSzPct val="150000"/>
        <a:buFontTx/>
        <a:buChar char="•"/>
        <a:tabLst/>
        <a:defRPr sz="4400" b="0" i="0" u="none" strike="noStrike" cap="none" spc="0" baseline="0">
          <a:solidFill>
            <a:srgbClr val="000000"/>
          </a:solidFill>
          <a:uFillTx/>
          <a:latin typeface="+mn-lt"/>
          <a:ea typeface="+mn-ea"/>
          <a:cs typeface="+mn-cs"/>
          <a:sym typeface="Helvetica"/>
        </a:defRPr>
      </a:lvl4pPr>
      <a:lvl5pPr marL="2730500" marR="0" indent="-546100" algn="l" defTabSz="2438338" rtl="0" latinLnBrk="0">
        <a:lnSpc>
          <a:spcPct val="90000"/>
        </a:lnSpc>
        <a:spcBef>
          <a:spcPts val="2400"/>
        </a:spcBef>
        <a:spcAft>
          <a:spcPts val="0"/>
        </a:spcAft>
        <a:buClrTx/>
        <a:buSzPct val="150000"/>
        <a:buFontTx/>
        <a:buChar char="•"/>
        <a:tabLst/>
        <a:defRPr sz="4400" b="0" i="0" u="none" strike="noStrike" cap="none" spc="0" baseline="0">
          <a:solidFill>
            <a:srgbClr val="000000"/>
          </a:solidFill>
          <a:uFillTx/>
          <a:latin typeface="+mn-lt"/>
          <a:ea typeface="+mn-ea"/>
          <a:cs typeface="+mn-cs"/>
          <a:sym typeface="Helvetica"/>
        </a:defRPr>
      </a:lvl5pPr>
      <a:lvl6pPr marL="3276600" marR="0" indent="-546100" algn="l" defTabSz="2438338" rtl="0" latinLnBrk="0">
        <a:lnSpc>
          <a:spcPct val="90000"/>
        </a:lnSpc>
        <a:spcBef>
          <a:spcPts val="2400"/>
        </a:spcBef>
        <a:spcAft>
          <a:spcPts val="0"/>
        </a:spcAft>
        <a:buClrTx/>
        <a:buSzPct val="150000"/>
        <a:buFontTx/>
        <a:buChar char="•"/>
        <a:tabLst/>
        <a:defRPr sz="4400" b="0" i="0" u="none" strike="noStrike" cap="none" spc="0" baseline="0">
          <a:solidFill>
            <a:srgbClr val="000000"/>
          </a:solidFill>
          <a:uFillTx/>
          <a:latin typeface="+mn-lt"/>
          <a:ea typeface="+mn-ea"/>
          <a:cs typeface="+mn-cs"/>
          <a:sym typeface="Helvetica"/>
        </a:defRPr>
      </a:lvl6pPr>
      <a:lvl7pPr marL="3822700" marR="0" indent="-546100" algn="l" defTabSz="2438338" rtl="0" latinLnBrk="0">
        <a:lnSpc>
          <a:spcPct val="90000"/>
        </a:lnSpc>
        <a:spcBef>
          <a:spcPts val="2400"/>
        </a:spcBef>
        <a:spcAft>
          <a:spcPts val="0"/>
        </a:spcAft>
        <a:buClrTx/>
        <a:buSzPct val="150000"/>
        <a:buFontTx/>
        <a:buChar char="•"/>
        <a:tabLst/>
        <a:defRPr sz="4400" b="0" i="0" u="none" strike="noStrike" cap="none" spc="0" baseline="0">
          <a:solidFill>
            <a:srgbClr val="000000"/>
          </a:solidFill>
          <a:uFillTx/>
          <a:latin typeface="+mn-lt"/>
          <a:ea typeface="+mn-ea"/>
          <a:cs typeface="+mn-cs"/>
          <a:sym typeface="Helvetica"/>
        </a:defRPr>
      </a:lvl7pPr>
      <a:lvl8pPr marL="4368800" marR="0" indent="-546100" algn="l" defTabSz="2438338" rtl="0" latinLnBrk="0">
        <a:lnSpc>
          <a:spcPct val="90000"/>
        </a:lnSpc>
        <a:spcBef>
          <a:spcPts val="2400"/>
        </a:spcBef>
        <a:spcAft>
          <a:spcPts val="0"/>
        </a:spcAft>
        <a:buClrTx/>
        <a:buSzPct val="150000"/>
        <a:buFontTx/>
        <a:buChar char="•"/>
        <a:tabLst/>
        <a:defRPr sz="4400" b="0" i="0" u="none" strike="noStrike" cap="none" spc="0" baseline="0">
          <a:solidFill>
            <a:srgbClr val="000000"/>
          </a:solidFill>
          <a:uFillTx/>
          <a:latin typeface="+mn-lt"/>
          <a:ea typeface="+mn-ea"/>
          <a:cs typeface="+mn-cs"/>
          <a:sym typeface="Helvetica"/>
        </a:defRPr>
      </a:lvl8pPr>
      <a:lvl9pPr marL="4914900" marR="0" indent="-546100" algn="l" defTabSz="2438338" rtl="0" latinLnBrk="0">
        <a:lnSpc>
          <a:spcPct val="90000"/>
        </a:lnSpc>
        <a:spcBef>
          <a:spcPts val="2400"/>
        </a:spcBef>
        <a:spcAft>
          <a:spcPts val="0"/>
        </a:spcAft>
        <a:buClrTx/>
        <a:buSzPct val="150000"/>
        <a:buFontTx/>
        <a:buChar char="•"/>
        <a:tabLst/>
        <a:defRPr sz="4400" b="0" i="0" u="none" strike="noStrike" cap="none" spc="0" baseline="0">
          <a:solidFill>
            <a:srgbClr val="000000"/>
          </a:solidFill>
          <a:uFillTx/>
          <a:latin typeface="+mn-lt"/>
          <a:ea typeface="+mn-ea"/>
          <a:cs typeface="+mn-cs"/>
          <a:sym typeface="Helvetica"/>
        </a:defRPr>
      </a:lvl9pPr>
    </p:bodyStyle>
    <p:otherStyle>
      <a:lvl1pPr marL="0" marR="0" indent="0" algn="ctr" defTabSz="584200" rtl="0" latinLnBrk="0">
        <a:lnSpc>
          <a:spcPct val="100000"/>
        </a:lnSpc>
        <a:spcBef>
          <a:spcPts val="0"/>
        </a:spcBef>
        <a:spcAft>
          <a:spcPts val="0"/>
        </a:spcAft>
        <a:buClrTx/>
        <a:buSzTx/>
        <a:buFontTx/>
        <a:buNone/>
        <a:tabLst/>
        <a:defRPr sz="2000" b="0" i="0" u="none" strike="noStrike" cap="none" spc="0" baseline="0">
          <a:solidFill>
            <a:schemeClr val="tx1"/>
          </a:solidFill>
          <a:uFillTx/>
          <a:latin typeface="+mn-lt"/>
          <a:ea typeface="+mn-ea"/>
          <a:cs typeface="+mn-cs"/>
          <a:sym typeface="Helvetica"/>
        </a:defRPr>
      </a:lvl1pPr>
      <a:lvl2pPr marL="0" marR="0" indent="457200" algn="ctr" defTabSz="584200" rtl="0" latinLnBrk="0">
        <a:lnSpc>
          <a:spcPct val="100000"/>
        </a:lnSpc>
        <a:spcBef>
          <a:spcPts val="0"/>
        </a:spcBef>
        <a:spcAft>
          <a:spcPts val="0"/>
        </a:spcAft>
        <a:buClrTx/>
        <a:buSzTx/>
        <a:buFontTx/>
        <a:buNone/>
        <a:tabLst/>
        <a:defRPr sz="2000" b="0" i="0" u="none" strike="noStrike" cap="none" spc="0" baseline="0">
          <a:solidFill>
            <a:schemeClr val="tx1"/>
          </a:solidFill>
          <a:uFillTx/>
          <a:latin typeface="+mn-lt"/>
          <a:ea typeface="+mn-ea"/>
          <a:cs typeface="+mn-cs"/>
          <a:sym typeface="Helvetica"/>
        </a:defRPr>
      </a:lvl2pPr>
      <a:lvl3pPr marL="0" marR="0" indent="914400" algn="ctr" defTabSz="584200" rtl="0" latinLnBrk="0">
        <a:lnSpc>
          <a:spcPct val="100000"/>
        </a:lnSpc>
        <a:spcBef>
          <a:spcPts val="0"/>
        </a:spcBef>
        <a:spcAft>
          <a:spcPts val="0"/>
        </a:spcAft>
        <a:buClrTx/>
        <a:buSzTx/>
        <a:buFontTx/>
        <a:buNone/>
        <a:tabLst/>
        <a:defRPr sz="2000" b="0" i="0" u="none" strike="noStrike" cap="none" spc="0" baseline="0">
          <a:solidFill>
            <a:schemeClr val="tx1"/>
          </a:solidFill>
          <a:uFillTx/>
          <a:latin typeface="+mn-lt"/>
          <a:ea typeface="+mn-ea"/>
          <a:cs typeface="+mn-cs"/>
          <a:sym typeface="Helvetica"/>
        </a:defRPr>
      </a:lvl3pPr>
      <a:lvl4pPr marL="0" marR="0" indent="1371600" algn="ctr" defTabSz="584200" rtl="0" latinLnBrk="0">
        <a:lnSpc>
          <a:spcPct val="100000"/>
        </a:lnSpc>
        <a:spcBef>
          <a:spcPts val="0"/>
        </a:spcBef>
        <a:spcAft>
          <a:spcPts val="0"/>
        </a:spcAft>
        <a:buClrTx/>
        <a:buSzTx/>
        <a:buFontTx/>
        <a:buNone/>
        <a:tabLst/>
        <a:defRPr sz="2000" b="0" i="0" u="none" strike="noStrike" cap="none" spc="0" baseline="0">
          <a:solidFill>
            <a:schemeClr val="tx1"/>
          </a:solidFill>
          <a:uFillTx/>
          <a:latin typeface="+mn-lt"/>
          <a:ea typeface="+mn-ea"/>
          <a:cs typeface="+mn-cs"/>
          <a:sym typeface="Helvetica"/>
        </a:defRPr>
      </a:lvl4pPr>
      <a:lvl5pPr marL="0" marR="0" indent="1828800" algn="ctr" defTabSz="584200" rtl="0" latinLnBrk="0">
        <a:lnSpc>
          <a:spcPct val="100000"/>
        </a:lnSpc>
        <a:spcBef>
          <a:spcPts val="0"/>
        </a:spcBef>
        <a:spcAft>
          <a:spcPts val="0"/>
        </a:spcAft>
        <a:buClrTx/>
        <a:buSzTx/>
        <a:buFontTx/>
        <a:buNone/>
        <a:tabLst/>
        <a:defRPr sz="2000" b="0" i="0" u="none" strike="noStrike" cap="none" spc="0" baseline="0">
          <a:solidFill>
            <a:schemeClr val="tx1"/>
          </a:solidFill>
          <a:uFillTx/>
          <a:latin typeface="+mn-lt"/>
          <a:ea typeface="+mn-ea"/>
          <a:cs typeface="+mn-cs"/>
          <a:sym typeface="Helvetica"/>
        </a:defRPr>
      </a:lvl5pPr>
      <a:lvl6pPr marL="0" marR="0" indent="2286000" algn="ctr" defTabSz="584200" rtl="0" latinLnBrk="0">
        <a:lnSpc>
          <a:spcPct val="100000"/>
        </a:lnSpc>
        <a:spcBef>
          <a:spcPts val="0"/>
        </a:spcBef>
        <a:spcAft>
          <a:spcPts val="0"/>
        </a:spcAft>
        <a:buClrTx/>
        <a:buSzTx/>
        <a:buFontTx/>
        <a:buNone/>
        <a:tabLst/>
        <a:defRPr sz="2000" b="0" i="0" u="none" strike="noStrike" cap="none" spc="0" baseline="0">
          <a:solidFill>
            <a:schemeClr val="tx1"/>
          </a:solidFill>
          <a:uFillTx/>
          <a:latin typeface="+mn-lt"/>
          <a:ea typeface="+mn-ea"/>
          <a:cs typeface="+mn-cs"/>
          <a:sym typeface="Helvetica"/>
        </a:defRPr>
      </a:lvl6pPr>
      <a:lvl7pPr marL="0" marR="0" indent="2743200" algn="ctr" defTabSz="584200" rtl="0" latinLnBrk="0">
        <a:lnSpc>
          <a:spcPct val="100000"/>
        </a:lnSpc>
        <a:spcBef>
          <a:spcPts val="0"/>
        </a:spcBef>
        <a:spcAft>
          <a:spcPts val="0"/>
        </a:spcAft>
        <a:buClrTx/>
        <a:buSzTx/>
        <a:buFontTx/>
        <a:buNone/>
        <a:tabLst/>
        <a:defRPr sz="2000" b="0" i="0" u="none" strike="noStrike" cap="none" spc="0" baseline="0">
          <a:solidFill>
            <a:schemeClr val="tx1"/>
          </a:solidFill>
          <a:uFillTx/>
          <a:latin typeface="+mn-lt"/>
          <a:ea typeface="+mn-ea"/>
          <a:cs typeface="+mn-cs"/>
          <a:sym typeface="Helvetica"/>
        </a:defRPr>
      </a:lvl7pPr>
      <a:lvl8pPr marL="0" marR="0" indent="3200400" algn="ctr" defTabSz="584200" rtl="0" latinLnBrk="0">
        <a:lnSpc>
          <a:spcPct val="100000"/>
        </a:lnSpc>
        <a:spcBef>
          <a:spcPts val="0"/>
        </a:spcBef>
        <a:spcAft>
          <a:spcPts val="0"/>
        </a:spcAft>
        <a:buClrTx/>
        <a:buSzTx/>
        <a:buFontTx/>
        <a:buNone/>
        <a:tabLst/>
        <a:defRPr sz="2000" b="0" i="0" u="none" strike="noStrike" cap="none" spc="0" baseline="0">
          <a:solidFill>
            <a:schemeClr val="tx1"/>
          </a:solidFill>
          <a:uFillTx/>
          <a:latin typeface="+mn-lt"/>
          <a:ea typeface="+mn-ea"/>
          <a:cs typeface="+mn-cs"/>
          <a:sym typeface="Helvetica"/>
        </a:defRPr>
      </a:lvl8pPr>
      <a:lvl9pPr marL="0" marR="0" indent="3657600" algn="ctr" defTabSz="584200" rtl="0" latinLnBrk="0">
        <a:lnSpc>
          <a:spcPct val="100000"/>
        </a:lnSpc>
        <a:spcBef>
          <a:spcPts val="0"/>
        </a:spcBef>
        <a:spcAft>
          <a:spcPts val="0"/>
        </a:spcAft>
        <a:buClrTx/>
        <a:buSzTx/>
        <a:buFontTx/>
        <a:buNone/>
        <a:tabLst/>
        <a:defRPr sz="2000" b="0" i="0" u="none" strike="noStrike" cap="none" spc="0" baseline="0">
          <a:solidFill>
            <a:schemeClr val="tx1"/>
          </a:solidFill>
          <a:uFillTx/>
          <a:latin typeface="+mn-lt"/>
          <a:ea typeface="+mn-ea"/>
          <a:cs typeface="+mn-cs"/>
          <a:sym typeface="Helvetica"/>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tif"/><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Redistricting 101"/>
          <p:cNvSpPr txBox="1">
            <a:spLocks noGrp="1"/>
          </p:cNvSpPr>
          <p:nvPr>
            <p:ph type="ctrTitle"/>
          </p:nvPr>
        </p:nvSpPr>
        <p:spPr>
          <a:xfrm>
            <a:off x="1406130" y="4330970"/>
            <a:ext cx="21945601" cy="4267201"/>
          </a:xfrm>
          <a:prstGeom prst="rect">
            <a:avLst/>
          </a:prstGeom>
        </p:spPr>
        <p:txBody>
          <a:bodyPr/>
          <a:lstStyle>
            <a:lvl1pPr>
              <a:defRPr sz="17800" spc="-178">
                <a:solidFill>
                  <a:schemeClr val="accent1">
                    <a:satOff val="2969"/>
                    <a:lumOff val="-11469"/>
                  </a:schemeClr>
                </a:solidFill>
              </a:defRPr>
            </a:lvl1pPr>
          </a:lstStyle>
          <a:p>
            <a:r>
              <a:t>Redistricting 101</a:t>
            </a:r>
          </a:p>
        </p:txBody>
      </p:sp>
      <p:sp>
        <p:nvSpPr>
          <p:cNvPr id="152" name="Where do we go from here?"/>
          <p:cNvSpPr txBox="1">
            <a:spLocks noGrp="1"/>
          </p:cNvSpPr>
          <p:nvPr>
            <p:ph type="subTitle" sz="quarter" idx="1"/>
          </p:nvPr>
        </p:nvSpPr>
        <p:spPr>
          <a:xfrm>
            <a:off x="1406130" y="8634425"/>
            <a:ext cx="21945601" cy="2250593"/>
          </a:xfrm>
          <a:prstGeom prst="rect">
            <a:avLst/>
          </a:prstGeom>
        </p:spPr>
        <p:txBody>
          <a:bodyPr/>
          <a:lstStyle>
            <a:lvl1pPr>
              <a:defRPr sz="9200" spc="-91">
                <a:solidFill>
                  <a:schemeClr val="accent1">
                    <a:satOff val="2969"/>
                    <a:lumOff val="-11469"/>
                  </a:schemeClr>
                </a:solidFill>
              </a:defRPr>
            </a:lvl1pPr>
          </a:lstStyle>
          <a:p>
            <a:r>
              <a:t>Where do we go from here?</a:t>
            </a:r>
          </a:p>
        </p:txBody>
      </p:sp>
      <p:pic>
        <p:nvPicPr>
          <p:cNvPr id="153" name="md19_logo_new.png" descr="md19_logo_new.png"/>
          <p:cNvPicPr>
            <a:picLocks noChangeAspect="1"/>
          </p:cNvPicPr>
          <p:nvPr/>
        </p:nvPicPr>
        <p:blipFill>
          <a:blip r:embed="rId2"/>
          <a:stretch>
            <a:fillRect/>
          </a:stretch>
        </p:blipFill>
        <p:spPr>
          <a:xfrm>
            <a:off x="9922786" y="855704"/>
            <a:ext cx="4912288" cy="4756598"/>
          </a:xfrm>
          <a:prstGeom prst="rect">
            <a:avLst/>
          </a:prstGeom>
          <a:ln w="12700">
            <a:miter lim="400000"/>
          </a:ln>
        </p:spPr>
      </p:pic>
      <p:sp>
        <p:nvSpPr>
          <p:cNvPr id="154" name="PCC John Kirry, Chair…"/>
          <p:cNvSpPr txBox="1"/>
          <p:nvPr/>
        </p:nvSpPr>
        <p:spPr>
          <a:xfrm>
            <a:off x="5628257" y="10847171"/>
            <a:ext cx="14405415" cy="1826141"/>
          </a:xfrm>
          <a:prstGeom prst="rect">
            <a:avLst/>
          </a:prstGeom>
          <a:solidFill>
            <a:schemeClr val="accent4"/>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defTabSz="825500">
              <a:lnSpc>
                <a:spcPct val="100000"/>
              </a:lnSpc>
              <a:defRPr sz="5600" b="1"/>
            </a:pPr>
            <a:r>
              <a:rPr dirty="0"/>
              <a:t>PCC John </a:t>
            </a:r>
            <a:r>
              <a:rPr dirty="0" err="1"/>
              <a:t>Kirry</a:t>
            </a:r>
            <a:r>
              <a:rPr dirty="0"/>
              <a:t>, Chair</a:t>
            </a:r>
          </a:p>
          <a:p>
            <a:pPr defTabSz="825500">
              <a:lnSpc>
                <a:spcPct val="100000"/>
              </a:lnSpc>
              <a:defRPr sz="5600" b="1"/>
            </a:pPr>
            <a:r>
              <a:rPr dirty="0"/>
              <a:t>MD19 Strategic Planning Committee</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 name="In This Presentation"/>
          <p:cNvSpPr txBox="1">
            <a:spLocks noGrp="1"/>
          </p:cNvSpPr>
          <p:nvPr>
            <p:ph type="title"/>
          </p:nvPr>
        </p:nvSpPr>
        <p:spPr>
          <a:prstGeom prst="rect">
            <a:avLst/>
          </a:prstGeom>
        </p:spPr>
        <p:txBody>
          <a:bodyPr/>
          <a:lstStyle>
            <a:lvl1pPr>
              <a:defRPr>
                <a:solidFill>
                  <a:schemeClr val="accent1">
                    <a:satOff val="2969"/>
                    <a:lumOff val="-11469"/>
                  </a:schemeClr>
                </a:solidFill>
              </a:defRPr>
            </a:lvl1pPr>
          </a:lstStyle>
          <a:p>
            <a:r>
              <a:t>In This Presentation</a:t>
            </a:r>
          </a:p>
        </p:txBody>
      </p:sp>
      <p:sp>
        <p:nvSpPr>
          <p:cNvPr id="186" name="The Role of the District Merger Committees (10)"/>
          <p:cNvSpPr txBox="1"/>
          <p:nvPr/>
        </p:nvSpPr>
        <p:spPr>
          <a:xfrm>
            <a:off x="3843165" y="2934059"/>
            <a:ext cx="17926678" cy="210314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defTabSz="355600">
              <a:lnSpc>
                <a:spcPct val="100000"/>
              </a:lnSpc>
              <a:defRPr sz="6500">
                <a:latin typeface="Helvetica Neue"/>
                <a:ea typeface="Helvetica Neue"/>
                <a:cs typeface="Helvetica Neue"/>
                <a:sym typeface="Helvetica Neue"/>
              </a:defRPr>
            </a:lvl1pPr>
          </a:lstStyle>
          <a:p>
            <a:r>
              <a:rPr dirty="0"/>
              <a:t>The Role of the District Merger Committees</a:t>
            </a:r>
            <a:r>
              <a:rPr lang="en-US" dirty="0"/>
              <a:t>: Ten discussion points. </a:t>
            </a:r>
            <a:endParaRPr dirty="0"/>
          </a:p>
        </p:txBody>
      </p:sp>
      <p:sp>
        <p:nvSpPr>
          <p:cNvPr id="187" name="Elections - District Officers…"/>
          <p:cNvSpPr txBox="1"/>
          <p:nvPr/>
        </p:nvSpPr>
        <p:spPr>
          <a:xfrm>
            <a:off x="3251200" y="7109052"/>
            <a:ext cx="10024533" cy="34881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marL="446809" indent="-446809" algn="l" defTabSz="457200">
              <a:lnSpc>
                <a:spcPct val="100000"/>
              </a:lnSpc>
              <a:buSzPct val="150000"/>
              <a:buChar char="•"/>
              <a:defRPr sz="3600">
                <a:latin typeface="Helvetica Neue"/>
                <a:ea typeface="Helvetica Neue"/>
                <a:cs typeface="Helvetica Neue"/>
                <a:sym typeface="Helvetica Neue"/>
              </a:defRPr>
            </a:pPr>
            <a:r>
              <a:rPr sz="4400" dirty="0"/>
              <a:t>Elections - District Officers</a:t>
            </a:r>
          </a:p>
          <a:p>
            <a:pPr marL="446809" indent="-446809" algn="l" defTabSz="457200">
              <a:lnSpc>
                <a:spcPct val="100000"/>
              </a:lnSpc>
              <a:buSzPct val="150000"/>
              <a:buChar char="•"/>
              <a:defRPr sz="3600">
                <a:latin typeface="Helvetica Neue"/>
                <a:ea typeface="Helvetica Neue"/>
                <a:cs typeface="Helvetica Neue"/>
                <a:sym typeface="Helvetica Neue"/>
              </a:defRPr>
            </a:pPr>
            <a:r>
              <a:rPr sz="4400" dirty="0"/>
              <a:t>District Budget and Finance</a:t>
            </a:r>
          </a:p>
          <a:p>
            <a:pPr marL="446809" indent="-446809" algn="l" defTabSz="457200">
              <a:lnSpc>
                <a:spcPct val="100000"/>
              </a:lnSpc>
              <a:buSzPct val="150000"/>
              <a:buChar char="•"/>
              <a:defRPr sz="3600">
                <a:latin typeface="Helvetica Neue"/>
                <a:ea typeface="Helvetica Neue"/>
                <a:cs typeface="Helvetica Neue"/>
                <a:sym typeface="Helvetica Neue"/>
              </a:defRPr>
            </a:pPr>
            <a:r>
              <a:rPr sz="4400" dirty="0"/>
              <a:t>Other District Assets to Consider</a:t>
            </a:r>
          </a:p>
          <a:p>
            <a:pPr marL="446809" indent="-446809" algn="l" defTabSz="457200">
              <a:lnSpc>
                <a:spcPct val="100000"/>
              </a:lnSpc>
              <a:buSzPct val="150000"/>
              <a:buChar char="•"/>
              <a:defRPr sz="3600">
                <a:latin typeface="Helvetica Neue"/>
                <a:ea typeface="Helvetica Neue"/>
                <a:cs typeface="Helvetica Neue"/>
                <a:sym typeface="Helvetica Neue"/>
              </a:defRPr>
            </a:pPr>
            <a:r>
              <a:rPr sz="4400" dirty="0"/>
              <a:t>District Constitution and Bylaws</a:t>
            </a:r>
          </a:p>
          <a:p>
            <a:pPr marL="446809" indent="-446809" algn="l" defTabSz="457200">
              <a:lnSpc>
                <a:spcPct val="100000"/>
              </a:lnSpc>
              <a:buSzPct val="150000"/>
              <a:buChar char="•"/>
              <a:defRPr sz="3600">
                <a:latin typeface="Helvetica Neue"/>
                <a:ea typeface="Helvetica Neue"/>
                <a:cs typeface="Helvetica Neue"/>
                <a:sym typeface="Helvetica Neue"/>
              </a:defRPr>
            </a:pPr>
            <a:r>
              <a:rPr sz="4400" dirty="0"/>
              <a:t>District Leadership programs</a:t>
            </a:r>
          </a:p>
        </p:txBody>
      </p:sp>
      <p:pic>
        <p:nvPicPr>
          <p:cNvPr id="188" name="md19_logo_new.png" descr="md19_logo_new.png"/>
          <p:cNvPicPr>
            <a:picLocks noChangeAspect="1"/>
          </p:cNvPicPr>
          <p:nvPr/>
        </p:nvPicPr>
        <p:blipFill>
          <a:blip r:embed="rId2"/>
          <a:stretch>
            <a:fillRect/>
          </a:stretch>
        </p:blipFill>
        <p:spPr>
          <a:xfrm>
            <a:off x="19155405" y="476222"/>
            <a:ext cx="2349379" cy="2274918"/>
          </a:xfrm>
          <a:prstGeom prst="rect">
            <a:avLst/>
          </a:prstGeom>
          <a:ln w="12700">
            <a:miter lim="400000"/>
          </a:ln>
        </p:spPr>
      </p:pic>
      <p:sp>
        <p:nvSpPr>
          <p:cNvPr id="2" name="TextBox 1">
            <a:extLst>
              <a:ext uri="{FF2B5EF4-FFF2-40B4-BE49-F238E27FC236}">
                <a16:creationId xmlns:a16="http://schemas.microsoft.com/office/drawing/2014/main" id="{29200FAA-215E-F449-9759-11DE98D0C518}"/>
              </a:ext>
            </a:extLst>
          </p:cNvPr>
          <p:cNvSpPr txBox="1"/>
          <p:nvPr/>
        </p:nvSpPr>
        <p:spPr>
          <a:xfrm>
            <a:off x="14054665" y="6858000"/>
            <a:ext cx="8873067" cy="416524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446809" indent="-446809" algn="l" defTabSz="457200">
              <a:lnSpc>
                <a:spcPct val="100000"/>
              </a:lnSpc>
              <a:buSzPct val="150000"/>
              <a:buChar char="•"/>
              <a:defRPr sz="3600">
                <a:latin typeface="Helvetica Neue"/>
                <a:ea typeface="Helvetica Neue"/>
                <a:cs typeface="Helvetica Neue"/>
                <a:sym typeface="Helvetica Neue"/>
              </a:defRPr>
            </a:pPr>
            <a:r>
              <a:rPr lang="en-US" sz="4400" dirty="0"/>
              <a:t>District Membership Programs</a:t>
            </a:r>
          </a:p>
          <a:p>
            <a:pPr marL="446809" indent="-446809" algn="l" defTabSz="457200">
              <a:lnSpc>
                <a:spcPct val="100000"/>
              </a:lnSpc>
              <a:buSzPct val="150000"/>
              <a:buChar char="•"/>
              <a:defRPr sz="3600">
                <a:latin typeface="Helvetica Neue"/>
                <a:ea typeface="Helvetica Neue"/>
                <a:cs typeface="Helvetica Neue"/>
                <a:sym typeface="Helvetica Neue"/>
              </a:defRPr>
            </a:pPr>
            <a:r>
              <a:rPr lang="en-US" sz="4400" dirty="0"/>
              <a:t>District Service Programs</a:t>
            </a:r>
          </a:p>
          <a:p>
            <a:pPr marL="446809" indent="-446809" algn="l" defTabSz="457200">
              <a:lnSpc>
                <a:spcPct val="100000"/>
              </a:lnSpc>
              <a:buSzPct val="150000"/>
              <a:buChar char="•"/>
              <a:defRPr sz="3600">
                <a:latin typeface="Helvetica Neue"/>
                <a:ea typeface="Helvetica Neue"/>
                <a:cs typeface="Helvetica Neue"/>
                <a:sym typeface="Helvetica Neue"/>
              </a:defRPr>
            </a:pPr>
            <a:r>
              <a:rPr lang="en-US" sz="4400" dirty="0"/>
              <a:t>District Websites, Newsletters    and Social Media</a:t>
            </a:r>
          </a:p>
          <a:p>
            <a:pPr marL="446809" indent="-446809" algn="l" defTabSz="457200">
              <a:lnSpc>
                <a:spcPct val="100000"/>
              </a:lnSpc>
              <a:buSzPct val="150000"/>
              <a:buChar char="•"/>
              <a:defRPr sz="3600">
                <a:latin typeface="Helvetica Neue"/>
                <a:ea typeface="Helvetica Neue"/>
                <a:cs typeface="Helvetica Neue"/>
                <a:sym typeface="Helvetica Neue"/>
              </a:defRPr>
            </a:pPr>
            <a:r>
              <a:rPr lang="en-US" sz="4400" dirty="0"/>
              <a:t>District or MD Representation</a:t>
            </a:r>
          </a:p>
          <a:p>
            <a:pPr marL="446809" indent="-446809" algn="l" defTabSz="457200">
              <a:lnSpc>
                <a:spcPct val="100000"/>
              </a:lnSpc>
              <a:buSzPct val="150000"/>
              <a:buChar char="•"/>
              <a:defRPr sz="3600">
                <a:latin typeface="Helvetica Neue"/>
                <a:ea typeface="Helvetica Neue"/>
                <a:cs typeface="Helvetica Neue"/>
                <a:sym typeface="Helvetica Neue"/>
              </a:defRPr>
            </a:pPr>
            <a:r>
              <a:rPr lang="en-US" sz="4400" dirty="0"/>
              <a:t>District Spring convention</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 name="Redistricting 101"/>
          <p:cNvSpPr txBox="1">
            <a:spLocks noGrp="1"/>
          </p:cNvSpPr>
          <p:nvPr>
            <p:ph type="title"/>
          </p:nvPr>
        </p:nvSpPr>
        <p:spPr>
          <a:prstGeom prst="rect">
            <a:avLst/>
          </a:prstGeom>
        </p:spPr>
        <p:txBody>
          <a:bodyPr/>
          <a:lstStyle>
            <a:lvl1pPr>
              <a:defRPr>
                <a:solidFill>
                  <a:schemeClr val="accent1">
                    <a:satOff val="2969"/>
                    <a:lumOff val="-11469"/>
                  </a:schemeClr>
                </a:solidFill>
              </a:defRPr>
            </a:lvl1pPr>
          </a:lstStyle>
          <a:p>
            <a:r>
              <a:t>Redistricting 101</a:t>
            </a:r>
          </a:p>
        </p:txBody>
      </p:sp>
      <p:sp>
        <p:nvSpPr>
          <p:cNvPr id="191" name="The Role of the District Merger Committees"/>
          <p:cNvSpPr txBox="1"/>
          <p:nvPr/>
        </p:nvSpPr>
        <p:spPr>
          <a:xfrm>
            <a:off x="4017922" y="2774946"/>
            <a:ext cx="17926677" cy="106908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defTabSz="355600">
              <a:lnSpc>
                <a:spcPct val="100000"/>
              </a:lnSpc>
              <a:defRPr sz="6500">
                <a:latin typeface="Helvetica Neue"/>
                <a:ea typeface="Helvetica Neue"/>
                <a:cs typeface="Helvetica Neue"/>
                <a:sym typeface="Helvetica Neue"/>
              </a:defRPr>
            </a:lvl1pPr>
          </a:lstStyle>
          <a:p>
            <a:r>
              <a:t>The Role of the District Merger Committees </a:t>
            </a:r>
          </a:p>
        </p:txBody>
      </p:sp>
      <p:pic>
        <p:nvPicPr>
          <p:cNvPr id="192" name="md19_logo_new.png" descr="md19_logo_new.png"/>
          <p:cNvPicPr>
            <a:picLocks noChangeAspect="1"/>
          </p:cNvPicPr>
          <p:nvPr/>
        </p:nvPicPr>
        <p:blipFill>
          <a:blip r:embed="rId3"/>
          <a:stretch>
            <a:fillRect/>
          </a:stretch>
        </p:blipFill>
        <p:spPr>
          <a:xfrm>
            <a:off x="20577805" y="10119131"/>
            <a:ext cx="2349379" cy="2274918"/>
          </a:xfrm>
          <a:prstGeom prst="rect">
            <a:avLst/>
          </a:prstGeom>
          <a:ln w="12700">
            <a:miter lim="400000"/>
          </a:ln>
        </p:spPr>
      </p:pic>
      <p:sp>
        <p:nvSpPr>
          <p:cNvPr id="193" name="(1)First Up:…"/>
          <p:cNvSpPr txBox="1"/>
          <p:nvPr/>
        </p:nvSpPr>
        <p:spPr>
          <a:xfrm>
            <a:off x="4433927" y="6025237"/>
            <a:ext cx="15516146" cy="38709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defRPr sz="8800" b="1">
                <a:solidFill>
                  <a:schemeClr val="accent1">
                    <a:satOff val="2969"/>
                    <a:lumOff val="-11469"/>
                  </a:schemeClr>
                </a:solidFill>
              </a:defRPr>
            </a:pPr>
            <a:r>
              <a:rPr dirty="0"/>
              <a:t>(1)First Up:</a:t>
            </a:r>
          </a:p>
          <a:p>
            <a:pPr>
              <a:defRPr sz="8800" b="1">
                <a:solidFill>
                  <a:schemeClr val="accent1">
                    <a:satOff val="2969"/>
                    <a:lumOff val="-11469"/>
                  </a:schemeClr>
                </a:solidFill>
              </a:defRPr>
            </a:pPr>
            <a:endParaRPr dirty="0"/>
          </a:p>
          <a:p>
            <a:pPr>
              <a:defRPr sz="8800" b="1">
                <a:solidFill>
                  <a:schemeClr val="accent1">
                    <a:satOff val="2969"/>
                    <a:lumOff val="-11469"/>
                  </a:schemeClr>
                </a:solidFill>
              </a:defRPr>
            </a:pPr>
            <a:r>
              <a:rPr dirty="0"/>
              <a:t>Election of District Officers</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 name="Election  of  Officers"/>
          <p:cNvSpPr txBox="1">
            <a:spLocks noGrp="1"/>
          </p:cNvSpPr>
          <p:nvPr>
            <p:ph type="title"/>
          </p:nvPr>
        </p:nvSpPr>
        <p:spPr>
          <a:prstGeom prst="rect">
            <a:avLst/>
          </a:prstGeom>
        </p:spPr>
        <p:txBody>
          <a:bodyPr/>
          <a:lstStyle>
            <a:lvl1pPr>
              <a:defRPr>
                <a:solidFill>
                  <a:schemeClr val="accent1">
                    <a:satOff val="2969"/>
                    <a:lumOff val="-11469"/>
                  </a:schemeClr>
                </a:solidFill>
              </a:defRPr>
            </a:lvl1pPr>
          </a:lstStyle>
          <a:p>
            <a:r>
              <a:rPr lang="en-US" dirty="0"/>
              <a:t>(1) </a:t>
            </a:r>
            <a:r>
              <a:rPr dirty="0"/>
              <a:t>Election  of  Officers</a:t>
            </a:r>
          </a:p>
        </p:txBody>
      </p:sp>
      <p:sp>
        <p:nvSpPr>
          <p:cNvPr id="196" name="District Officer &amp; Organization Board Policy Chapter IX,…"/>
          <p:cNvSpPr txBox="1"/>
          <p:nvPr/>
        </p:nvSpPr>
        <p:spPr>
          <a:xfrm>
            <a:off x="6181684" y="2488535"/>
            <a:ext cx="11558932" cy="11809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defTabSz="355600">
              <a:lnSpc>
                <a:spcPct val="100000"/>
              </a:lnSpc>
              <a:defRPr sz="2500">
                <a:latin typeface="Helvetica Neue"/>
                <a:ea typeface="Helvetica Neue"/>
                <a:cs typeface="Helvetica Neue"/>
                <a:sym typeface="Helvetica Neue"/>
              </a:defRPr>
            </a:pPr>
            <a:r>
              <a:rPr sz="3600"/>
              <a:t>District Officer &amp; Organization Board Policy Chapter IX, </a:t>
            </a:r>
          </a:p>
          <a:p>
            <a:pPr defTabSz="355600">
              <a:lnSpc>
                <a:spcPct val="100000"/>
              </a:lnSpc>
              <a:defRPr sz="2500">
                <a:latin typeface="Helvetica Neue"/>
                <a:ea typeface="Helvetica Neue"/>
                <a:cs typeface="Helvetica Neue"/>
                <a:sym typeface="Helvetica Neue"/>
              </a:defRPr>
            </a:pPr>
            <a:r>
              <a:rPr sz="3600"/>
              <a:t>Paragraph I (eye) section 7, page 15.</a:t>
            </a:r>
            <a:r>
              <a:t> </a:t>
            </a:r>
          </a:p>
        </p:txBody>
      </p:sp>
      <p:sp>
        <p:nvSpPr>
          <p:cNvPr id="197" name="7. The election of the district governor, first vice district governor and second vice district governor must take place following the approval of the proposal by the International Board of Directors and prior to the International Convention for which the redistricting will follow."/>
          <p:cNvSpPr txBox="1"/>
          <p:nvPr/>
        </p:nvSpPr>
        <p:spPr>
          <a:xfrm>
            <a:off x="3228662" y="4383897"/>
            <a:ext cx="17926677" cy="556666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defTabSz="355600">
              <a:lnSpc>
                <a:spcPct val="100000"/>
              </a:lnSpc>
              <a:defRPr sz="6000">
                <a:latin typeface="Helvetica Neue"/>
                <a:ea typeface="Helvetica Neue"/>
                <a:cs typeface="Helvetica Neue"/>
                <a:sym typeface="Helvetica Neue"/>
              </a:defRPr>
            </a:lvl1pPr>
          </a:lstStyle>
          <a:p>
            <a:r>
              <a:t>7. The election of the district governor, first vice district governor and second vice district governor must take place following the approval of the proposal by the International Board of Directors and prior to the International Convention for which the redistricting will follow. </a:t>
            </a:r>
          </a:p>
        </p:txBody>
      </p:sp>
      <p:pic>
        <p:nvPicPr>
          <p:cNvPr id="198" name="md19_logo_new.png" descr="md19_logo_new.png"/>
          <p:cNvPicPr>
            <a:picLocks noChangeAspect="1"/>
          </p:cNvPicPr>
          <p:nvPr/>
        </p:nvPicPr>
        <p:blipFill>
          <a:blip r:embed="rId3"/>
          <a:stretch>
            <a:fillRect/>
          </a:stretch>
        </p:blipFill>
        <p:spPr>
          <a:xfrm>
            <a:off x="20577805" y="10119131"/>
            <a:ext cx="2349379" cy="2274918"/>
          </a:xfrm>
          <a:prstGeom prst="rect">
            <a:avLst/>
          </a:prstGeom>
          <a:ln w="12700">
            <a:miter lim="400000"/>
          </a:ln>
        </p:spPr>
      </p:pic>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 name="Election  of  Officers"/>
          <p:cNvSpPr txBox="1">
            <a:spLocks noGrp="1"/>
          </p:cNvSpPr>
          <p:nvPr>
            <p:ph type="title"/>
          </p:nvPr>
        </p:nvSpPr>
        <p:spPr>
          <a:prstGeom prst="rect">
            <a:avLst/>
          </a:prstGeom>
        </p:spPr>
        <p:txBody>
          <a:bodyPr/>
          <a:lstStyle>
            <a:lvl1pPr>
              <a:defRPr>
                <a:solidFill>
                  <a:schemeClr val="accent1">
                    <a:satOff val="2969"/>
                    <a:lumOff val="-11469"/>
                  </a:schemeClr>
                </a:solidFill>
              </a:defRPr>
            </a:lvl1pPr>
          </a:lstStyle>
          <a:p>
            <a:r>
              <a:rPr lang="en-US" dirty="0"/>
              <a:t>(1) Election  of  Officers, Cont.</a:t>
            </a:r>
            <a:endParaRPr dirty="0"/>
          </a:p>
        </p:txBody>
      </p:sp>
      <p:sp>
        <p:nvSpPr>
          <p:cNvPr id="201" name="District Officer &amp; Organization Board Policy Chapter IX,…"/>
          <p:cNvSpPr txBox="1"/>
          <p:nvPr/>
        </p:nvSpPr>
        <p:spPr>
          <a:xfrm>
            <a:off x="6181684" y="2488535"/>
            <a:ext cx="11558932" cy="11809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defTabSz="355600">
              <a:lnSpc>
                <a:spcPct val="100000"/>
              </a:lnSpc>
              <a:defRPr sz="2500">
                <a:latin typeface="Helvetica Neue"/>
                <a:ea typeface="Helvetica Neue"/>
                <a:cs typeface="Helvetica Neue"/>
                <a:sym typeface="Helvetica Neue"/>
              </a:defRPr>
            </a:pPr>
            <a:r>
              <a:rPr sz="3600"/>
              <a:t>District Officer &amp; Organization Board Policy Chapter IX, </a:t>
            </a:r>
          </a:p>
          <a:p>
            <a:pPr defTabSz="355600">
              <a:lnSpc>
                <a:spcPct val="100000"/>
              </a:lnSpc>
              <a:defRPr sz="2500">
                <a:latin typeface="Helvetica Neue"/>
                <a:ea typeface="Helvetica Neue"/>
                <a:cs typeface="Helvetica Neue"/>
                <a:sym typeface="Helvetica Neue"/>
              </a:defRPr>
            </a:pPr>
            <a:r>
              <a:rPr sz="3600"/>
              <a:t>Paragraph I (eye) section 7, page 15.</a:t>
            </a:r>
            <a:r>
              <a:t> </a:t>
            </a:r>
          </a:p>
        </p:txBody>
      </p:sp>
      <p:sp>
        <p:nvSpPr>
          <p:cNvPr id="202" name="The election must take place during a properly called meeting of the delegates of the new district.…"/>
          <p:cNvSpPr txBox="1"/>
          <p:nvPr/>
        </p:nvSpPr>
        <p:spPr>
          <a:xfrm>
            <a:off x="3228662" y="4531867"/>
            <a:ext cx="17926677" cy="465226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defTabSz="355600">
              <a:lnSpc>
                <a:spcPct val="100000"/>
              </a:lnSpc>
              <a:defRPr sz="6000">
                <a:latin typeface="Helvetica Neue"/>
                <a:ea typeface="Helvetica Neue"/>
                <a:cs typeface="Helvetica Neue"/>
                <a:sym typeface="Helvetica Neue"/>
              </a:defRPr>
            </a:pPr>
            <a:r>
              <a:t>The election must take place during a properly called meeting of the delegates of the new district. </a:t>
            </a:r>
          </a:p>
          <a:p>
            <a:pPr algn="l" defTabSz="355600">
              <a:lnSpc>
                <a:spcPct val="100000"/>
              </a:lnSpc>
              <a:defRPr sz="6000">
                <a:latin typeface="Helvetica Neue"/>
                <a:ea typeface="Helvetica Neue"/>
                <a:cs typeface="Helvetica Neue"/>
                <a:sym typeface="Helvetica Neue"/>
              </a:defRPr>
            </a:pPr>
            <a:r>
              <a:t>It is suggested that the election take place during an existing district or multiple district convention for which the delegates would normally attend. </a:t>
            </a:r>
          </a:p>
        </p:txBody>
      </p:sp>
      <p:pic>
        <p:nvPicPr>
          <p:cNvPr id="203" name="md19_logo_new.png" descr="md19_logo_new.png"/>
          <p:cNvPicPr>
            <a:picLocks noChangeAspect="1"/>
          </p:cNvPicPr>
          <p:nvPr/>
        </p:nvPicPr>
        <p:blipFill>
          <a:blip r:embed="rId2"/>
          <a:stretch>
            <a:fillRect/>
          </a:stretch>
        </p:blipFill>
        <p:spPr>
          <a:xfrm>
            <a:off x="20577805" y="10119131"/>
            <a:ext cx="2349379" cy="2274918"/>
          </a:xfrm>
          <a:prstGeom prst="rect">
            <a:avLst/>
          </a:prstGeom>
          <a:ln w="12700">
            <a:miter lim="400000"/>
          </a:ln>
        </p:spPr>
      </p:pic>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 name="Election  of  Officers"/>
          <p:cNvSpPr txBox="1">
            <a:spLocks noGrp="1"/>
          </p:cNvSpPr>
          <p:nvPr>
            <p:ph type="title"/>
          </p:nvPr>
        </p:nvSpPr>
        <p:spPr>
          <a:prstGeom prst="rect">
            <a:avLst/>
          </a:prstGeom>
        </p:spPr>
        <p:txBody>
          <a:bodyPr/>
          <a:lstStyle>
            <a:lvl1pPr>
              <a:defRPr>
                <a:solidFill>
                  <a:schemeClr val="accent1">
                    <a:satOff val="2969"/>
                    <a:lumOff val="-11469"/>
                  </a:schemeClr>
                </a:solidFill>
              </a:defRPr>
            </a:lvl1pPr>
          </a:lstStyle>
          <a:p>
            <a:r>
              <a:rPr lang="en-US" dirty="0"/>
              <a:t>(1) Election  of  Officers, Cont.</a:t>
            </a:r>
            <a:endParaRPr dirty="0"/>
          </a:p>
        </p:txBody>
      </p:sp>
      <p:sp>
        <p:nvSpPr>
          <p:cNvPr id="206" name="District Officer &amp; Organization Board Policy Chapter IX,…"/>
          <p:cNvSpPr txBox="1"/>
          <p:nvPr/>
        </p:nvSpPr>
        <p:spPr>
          <a:xfrm>
            <a:off x="6181684" y="2488535"/>
            <a:ext cx="11558932" cy="11809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defTabSz="355600">
              <a:lnSpc>
                <a:spcPct val="100000"/>
              </a:lnSpc>
              <a:defRPr sz="2500">
                <a:latin typeface="Helvetica Neue"/>
                <a:ea typeface="Helvetica Neue"/>
                <a:cs typeface="Helvetica Neue"/>
                <a:sym typeface="Helvetica Neue"/>
              </a:defRPr>
            </a:pPr>
            <a:r>
              <a:rPr sz="3600"/>
              <a:t>District Officer &amp; Organization Board Policy Chapter IX, </a:t>
            </a:r>
          </a:p>
          <a:p>
            <a:pPr defTabSz="355600">
              <a:lnSpc>
                <a:spcPct val="100000"/>
              </a:lnSpc>
              <a:defRPr sz="2500">
                <a:latin typeface="Helvetica Neue"/>
                <a:ea typeface="Helvetica Neue"/>
                <a:cs typeface="Helvetica Neue"/>
                <a:sym typeface="Helvetica Neue"/>
              </a:defRPr>
            </a:pPr>
            <a:r>
              <a:rPr sz="3600"/>
              <a:t>Paragraph I (eye) section 7, page 15.</a:t>
            </a:r>
            <a:r>
              <a:t> </a:t>
            </a:r>
          </a:p>
        </p:txBody>
      </p:sp>
      <p:sp>
        <p:nvSpPr>
          <p:cNvPr id="207" name="Redistricting proposals that are approved during the October or November board meeting that are scheduled to take place at the close of the International Convention of the same fiscal year must hold elections before January 1, to enable the district governor elect to attend the First Vice District Governor/District Governor Elect Seminar held in February"/>
          <p:cNvSpPr txBox="1"/>
          <p:nvPr/>
        </p:nvSpPr>
        <p:spPr>
          <a:xfrm>
            <a:off x="3228662" y="4781886"/>
            <a:ext cx="17926677" cy="739546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defTabSz="355600">
              <a:lnSpc>
                <a:spcPct val="100000"/>
              </a:lnSpc>
              <a:defRPr sz="6000" u="sng">
                <a:latin typeface="Helvetica Neue"/>
                <a:ea typeface="Helvetica Neue"/>
                <a:cs typeface="Helvetica Neue"/>
                <a:sym typeface="Helvetica Neue"/>
              </a:defRPr>
            </a:lvl1pPr>
          </a:lstStyle>
          <a:p>
            <a:r>
              <a:t>Redistricting proposals that are approved during the October or November board meeting that are scheduled to take place at the close of the International Convention of the same fiscal year must hold elections before January 1, to enable the district governor elect to attend the First Vice District Governor/District Governor Elect Seminar held in February </a:t>
            </a:r>
          </a:p>
        </p:txBody>
      </p:sp>
      <p:pic>
        <p:nvPicPr>
          <p:cNvPr id="208" name="md19_logo_new.png" descr="md19_logo_new.png"/>
          <p:cNvPicPr>
            <a:picLocks noChangeAspect="1"/>
          </p:cNvPicPr>
          <p:nvPr/>
        </p:nvPicPr>
        <p:blipFill>
          <a:blip r:embed="rId3"/>
          <a:stretch>
            <a:fillRect/>
          </a:stretch>
        </p:blipFill>
        <p:spPr>
          <a:xfrm>
            <a:off x="20577805" y="10119131"/>
            <a:ext cx="2349379" cy="2274918"/>
          </a:xfrm>
          <a:prstGeom prst="rect">
            <a:avLst/>
          </a:prstGeom>
          <a:ln w="12700">
            <a:miter lim="400000"/>
          </a:ln>
        </p:spPr>
      </p:pic>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 name="Election  of  Officers"/>
          <p:cNvSpPr txBox="1">
            <a:spLocks noGrp="1"/>
          </p:cNvSpPr>
          <p:nvPr>
            <p:ph type="title"/>
          </p:nvPr>
        </p:nvSpPr>
        <p:spPr>
          <a:prstGeom prst="rect">
            <a:avLst/>
          </a:prstGeom>
        </p:spPr>
        <p:txBody>
          <a:bodyPr/>
          <a:lstStyle>
            <a:lvl1pPr>
              <a:defRPr>
                <a:solidFill>
                  <a:schemeClr val="accent1">
                    <a:satOff val="2969"/>
                    <a:lumOff val="-11469"/>
                  </a:schemeClr>
                </a:solidFill>
              </a:defRPr>
            </a:lvl1pPr>
          </a:lstStyle>
          <a:p>
            <a:r>
              <a:rPr lang="en-US" dirty="0"/>
              <a:t>(1) Election  of  Officers, Cont.</a:t>
            </a:r>
            <a:endParaRPr dirty="0"/>
          </a:p>
        </p:txBody>
      </p:sp>
      <p:sp>
        <p:nvSpPr>
          <p:cNvPr id="216" name="MD will set up and pay for electronic voting by Election Buddy…"/>
          <p:cNvSpPr txBox="1"/>
          <p:nvPr/>
        </p:nvSpPr>
        <p:spPr>
          <a:xfrm>
            <a:off x="2248803" y="3049618"/>
            <a:ext cx="17926677" cy="96867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marL="521277" indent="-521277" algn="l" defTabSz="355600">
              <a:lnSpc>
                <a:spcPct val="100000"/>
              </a:lnSpc>
              <a:buSzPct val="150000"/>
              <a:buChar char="•"/>
              <a:defRPr sz="4500">
                <a:latin typeface="Helvetica Neue"/>
                <a:ea typeface="Helvetica Neue"/>
                <a:cs typeface="Helvetica Neue"/>
                <a:sym typeface="Helvetica Neue"/>
              </a:defRPr>
            </a:pPr>
            <a:r>
              <a:rPr dirty="0"/>
              <a:t>MD will set up and pay for electronic voting by Election Buddy</a:t>
            </a:r>
          </a:p>
          <a:p>
            <a:pPr marL="521277" indent="-521277" algn="l" defTabSz="355600">
              <a:lnSpc>
                <a:spcPct val="100000"/>
              </a:lnSpc>
              <a:buSzPct val="150000"/>
              <a:buChar char="•"/>
              <a:defRPr sz="4500">
                <a:latin typeface="Helvetica Neue"/>
                <a:ea typeface="Helvetica Neue"/>
                <a:cs typeface="Helvetica Neue"/>
                <a:sym typeface="Helvetica Neue"/>
              </a:defRPr>
            </a:pPr>
            <a:endParaRPr dirty="0"/>
          </a:p>
          <a:p>
            <a:pPr marL="521277" indent="-521277" algn="l" defTabSz="355600">
              <a:lnSpc>
                <a:spcPct val="100000"/>
              </a:lnSpc>
              <a:buSzPct val="150000"/>
              <a:buChar char="•"/>
              <a:defRPr sz="4500">
                <a:latin typeface="Helvetica Neue"/>
                <a:ea typeface="Helvetica Neue"/>
                <a:cs typeface="Helvetica Neue"/>
                <a:sym typeface="Helvetica Neue"/>
              </a:defRPr>
            </a:pPr>
            <a:r>
              <a:rPr dirty="0"/>
              <a:t>30 Day Notification Period Starting Oct 15. Election must take place after November 15. </a:t>
            </a:r>
          </a:p>
          <a:p>
            <a:pPr marL="521277" indent="-521277" algn="l" defTabSz="355600">
              <a:lnSpc>
                <a:spcPct val="100000"/>
              </a:lnSpc>
              <a:buSzPct val="150000"/>
              <a:buChar char="•"/>
              <a:defRPr sz="4500">
                <a:latin typeface="Helvetica Neue"/>
                <a:ea typeface="Helvetica Neue"/>
                <a:cs typeface="Helvetica Neue"/>
                <a:sym typeface="Helvetica Neue"/>
              </a:defRPr>
            </a:pPr>
            <a:endParaRPr dirty="0"/>
          </a:p>
          <a:p>
            <a:pPr marL="521277" indent="-521277" algn="l" defTabSz="355600">
              <a:lnSpc>
                <a:spcPct val="100000"/>
              </a:lnSpc>
              <a:buSzPct val="150000"/>
              <a:buChar char="•"/>
              <a:defRPr sz="4500">
                <a:latin typeface="Helvetica Neue"/>
                <a:ea typeface="Helvetica Neue"/>
                <a:cs typeface="Helvetica Neue"/>
                <a:sym typeface="Helvetica Neue"/>
              </a:defRPr>
            </a:pPr>
            <a:r>
              <a:rPr dirty="0"/>
              <a:t>Five Day Voting Window. Recommend November 28-December 2. </a:t>
            </a:r>
          </a:p>
          <a:p>
            <a:pPr marL="521277" indent="-521277" algn="l" defTabSz="355600">
              <a:lnSpc>
                <a:spcPct val="100000"/>
              </a:lnSpc>
              <a:buSzPct val="150000"/>
              <a:buChar char="•"/>
              <a:defRPr sz="4500">
                <a:latin typeface="Helvetica Neue"/>
                <a:ea typeface="Helvetica Neue"/>
                <a:cs typeface="Helvetica Neue"/>
                <a:sym typeface="Helvetica Neue"/>
              </a:defRPr>
            </a:pPr>
            <a:endParaRPr dirty="0"/>
          </a:p>
          <a:p>
            <a:pPr marL="521277" indent="-521277" algn="l" defTabSz="355600">
              <a:lnSpc>
                <a:spcPct val="100000"/>
              </a:lnSpc>
              <a:buSzPct val="150000"/>
              <a:buChar char="•"/>
              <a:defRPr sz="4500">
                <a:latin typeface="Helvetica Neue"/>
                <a:ea typeface="Helvetica Neue"/>
                <a:cs typeface="Helvetica Neue"/>
                <a:sym typeface="Helvetica Neue"/>
              </a:defRPr>
            </a:pPr>
            <a:r>
              <a:rPr dirty="0"/>
              <a:t>Eligible Clubs will select and certify delegates (1 per 10 members) </a:t>
            </a:r>
          </a:p>
          <a:p>
            <a:pPr marL="521277" indent="-521277" algn="l" defTabSz="355600">
              <a:lnSpc>
                <a:spcPct val="100000"/>
              </a:lnSpc>
              <a:buSzPct val="150000"/>
              <a:buChar char="•"/>
              <a:defRPr sz="4500">
                <a:latin typeface="Helvetica Neue"/>
                <a:ea typeface="Helvetica Neue"/>
                <a:cs typeface="Helvetica Neue"/>
                <a:sym typeface="Helvetica Neue"/>
              </a:defRPr>
            </a:pPr>
            <a:endParaRPr dirty="0"/>
          </a:p>
          <a:p>
            <a:pPr marL="521277" indent="-521277" algn="l" defTabSz="355600">
              <a:lnSpc>
                <a:spcPct val="100000"/>
              </a:lnSpc>
              <a:buSzPct val="150000"/>
              <a:buChar char="•"/>
              <a:defRPr sz="4500">
                <a:latin typeface="Helvetica Neue"/>
                <a:ea typeface="Helvetica Neue"/>
                <a:cs typeface="Helvetica Neue"/>
                <a:sym typeface="Helvetica Neue"/>
              </a:defRPr>
            </a:pPr>
            <a:r>
              <a:rPr dirty="0"/>
              <a:t>Secretaries will receive ballots and forward them to certified delegates</a:t>
            </a:r>
          </a:p>
          <a:p>
            <a:pPr marL="521277" indent="-521277" algn="l" defTabSz="355600">
              <a:lnSpc>
                <a:spcPct val="100000"/>
              </a:lnSpc>
              <a:buSzPct val="150000"/>
              <a:buChar char="•"/>
              <a:defRPr sz="4500">
                <a:latin typeface="Helvetica Neue"/>
                <a:ea typeface="Helvetica Neue"/>
                <a:cs typeface="Helvetica Neue"/>
                <a:sym typeface="Helvetica Neue"/>
              </a:defRPr>
            </a:pPr>
            <a:endParaRPr dirty="0"/>
          </a:p>
          <a:p>
            <a:pPr marL="521277" indent="-521277" algn="l" defTabSz="355600">
              <a:lnSpc>
                <a:spcPct val="100000"/>
              </a:lnSpc>
              <a:buSzPct val="150000"/>
              <a:buChar char="•"/>
              <a:defRPr sz="4500">
                <a:latin typeface="Helvetica Neue"/>
                <a:ea typeface="Helvetica Neue"/>
                <a:cs typeface="Helvetica Neue"/>
                <a:sym typeface="Helvetica Neue"/>
              </a:defRPr>
            </a:pPr>
            <a:r>
              <a:rPr dirty="0"/>
              <a:t>Club Delegates will vote in the five day window on the MD19 Website</a:t>
            </a:r>
          </a:p>
        </p:txBody>
      </p:sp>
      <p:pic>
        <p:nvPicPr>
          <p:cNvPr id="217" name="md19_logo_new.png" descr="md19_logo_new.png"/>
          <p:cNvPicPr>
            <a:picLocks noChangeAspect="1"/>
          </p:cNvPicPr>
          <p:nvPr/>
        </p:nvPicPr>
        <p:blipFill>
          <a:blip r:embed="rId2"/>
          <a:stretch>
            <a:fillRect/>
          </a:stretch>
        </p:blipFill>
        <p:spPr>
          <a:xfrm>
            <a:off x="21246960" y="10017374"/>
            <a:ext cx="2349379" cy="2274918"/>
          </a:xfrm>
          <a:prstGeom prst="rect">
            <a:avLst/>
          </a:prstGeom>
          <a:ln w="12700">
            <a:miter lim="400000"/>
          </a:ln>
        </p:spPr>
      </p:pic>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 name="Election  of  Officers"/>
          <p:cNvSpPr txBox="1">
            <a:spLocks noGrp="1"/>
          </p:cNvSpPr>
          <p:nvPr>
            <p:ph type="title"/>
          </p:nvPr>
        </p:nvSpPr>
        <p:spPr>
          <a:prstGeom prst="rect">
            <a:avLst/>
          </a:prstGeom>
        </p:spPr>
        <p:txBody>
          <a:bodyPr/>
          <a:lstStyle>
            <a:lvl1pPr>
              <a:defRPr>
                <a:solidFill>
                  <a:schemeClr val="accent1">
                    <a:satOff val="2969"/>
                    <a:lumOff val="-11469"/>
                  </a:schemeClr>
                </a:solidFill>
              </a:defRPr>
            </a:lvl1pPr>
          </a:lstStyle>
          <a:p>
            <a:r>
              <a:rPr lang="en-US" dirty="0"/>
              <a:t>(1) Election  of  Officers, Cont.</a:t>
            </a:r>
            <a:endParaRPr dirty="0"/>
          </a:p>
        </p:txBody>
      </p:sp>
      <p:sp>
        <p:nvSpPr>
          <p:cNvPr id="220" name="All District Officer Candidates will need to submit letter of intent to MD19 before the election.  Candidates must also obtain their Club Endorsement.…"/>
          <p:cNvSpPr txBox="1"/>
          <p:nvPr/>
        </p:nvSpPr>
        <p:spPr>
          <a:xfrm>
            <a:off x="3415672" y="3511413"/>
            <a:ext cx="17926677" cy="702756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marL="496454" indent="-496454" algn="l" defTabSz="355600">
              <a:lnSpc>
                <a:spcPct val="100000"/>
              </a:lnSpc>
              <a:buSzPct val="150000"/>
              <a:buChar char="•"/>
              <a:defRPr sz="5000">
                <a:latin typeface="Helvetica Neue"/>
                <a:ea typeface="Helvetica Neue"/>
                <a:cs typeface="Helvetica Neue"/>
                <a:sym typeface="Helvetica Neue"/>
              </a:defRPr>
            </a:pPr>
            <a:r>
              <a:rPr dirty="0"/>
              <a:t>All District Officer Candidates will need to submit letter of intent to MD19 before the election.  Candidates must also obtain their Club Endorsement. </a:t>
            </a:r>
          </a:p>
          <a:p>
            <a:pPr algn="l" defTabSz="355600">
              <a:lnSpc>
                <a:spcPct val="100000"/>
              </a:lnSpc>
              <a:defRPr sz="5000">
                <a:latin typeface="Helvetica Neue"/>
                <a:ea typeface="Helvetica Neue"/>
                <a:cs typeface="Helvetica Neue"/>
                <a:sym typeface="Helvetica Neue"/>
              </a:defRPr>
            </a:pPr>
            <a:endParaRPr dirty="0"/>
          </a:p>
          <a:p>
            <a:pPr marL="496454" indent="-496454" algn="l" defTabSz="355600">
              <a:lnSpc>
                <a:spcPct val="100000"/>
              </a:lnSpc>
              <a:buSzPct val="150000"/>
              <a:buChar char="•"/>
              <a:defRPr sz="5000">
                <a:latin typeface="Helvetica Neue"/>
                <a:ea typeface="Helvetica Neue"/>
                <a:cs typeface="Helvetica Neue"/>
                <a:sym typeface="Helvetica Neue"/>
              </a:defRPr>
            </a:pPr>
            <a:r>
              <a:rPr dirty="0"/>
              <a:t>Candidates for DG, 1VDG and 2VDG will be listed</a:t>
            </a:r>
          </a:p>
          <a:p>
            <a:pPr marL="496454" indent="-496454" algn="l" defTabSz="355600">
              <a:lnSpc>
                <a:spcPct val="100000"/>
              </a:lnSpc>
              <a:buSzPct val="150000"/>
              <a:buChar char="•"/>
              <a:defRPr sz="5000">
                <a:latin typeface="Helvetica Neue"/>
                <a:ea typeface="Helvetica Neue"/>
                <a:cs typeface="Helvetica Neue"/>
                <a:sym typeface="Helvetica Neue"/>
              </a:defRPr>
            </a:pPr>
            <a:endParaRPr dirty="0"/>
          </a:p>
          <a:p>
            <a:pPr marL="496454" indent="-496454" algn="l" defTabSz="355600">
              <a:lnSpc>
                <a:spcPct val="100000"/>
              </a:lnSpc>
              <a:buSzPct val="150000"/>
              <a:buChar char="•"/>
              <a:defRPr sz="5000">
                <a:latin typeface="Helvetica Neue"/>
                <a:ea typeface="Helvetica Neue"/>
                <a:cs typeface="Helvetica Neue"/>
                <a:sym typeface="Helvetica Neue"/>
              </a:defRPr>
            </a:pPr>
            <a:r>
              <a:rPr dirty="0"/>
              <a:t>Winning names will be forwarded to LCI.  DG’s will attend LCI Training in February</a:t>
            </a:r>
            <a:r>
              <a:rPr lang="en-US" dirty="0"/>
              <a:t>; VDG’s will commence online training.</a:t>
            </a:r>
            <a:endParaRPr dirty="0"/>
          </a:p>
        </p:txBody>
      </p:sp>
      <p:pic>
        <p:nvPicPr>
          <p:cNvPr id="221" name="md19_logo_new.png" descr="md19_logo_new.png"/>
          <p:cNvPicPr>
            <a:picLocks noChangeAspect="1"/>
          </p:cNvPicPr>
          <p:nvPr/>
        </p:nvPicPr>
        <p:blipFill>
          <a:blip r:embed="rId2"/>
          <a:stretch>
            <a:fillRect/>
          </a:stretch>
        </p:blipFill>
        <p:spPr>
          <a:xfrm>
            <a:off x="20577805" y="10119131"/>
            <a:ext cx="2349379" cy="2274918"/>
          </a:xfrm>
          <a:prstGeom prst="rect">
            <a:avLst/>
          </a:prstGeom>
          <a:ln w="12700">
            <a:miter lim="400000"/>
          </a:ln>
        </p:spPr>
      </p:pic>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 name="Election  of  Officers"/>
          <p:cNvSpPr txBox="1">
            <a:spLocks noGrp="1"/>
          </p:cNvSpPr>
          <p:nvPr>
            <p:ph type="title"/>
          </p:nvPr>
        </p:nvSpPr>
        <p:spPr>
          <a:xfrm>
            <a:off x="1219200" y="1179667"/>
            <a:ext cx="21945600" cy="1727200"/>
          </a:xfrm>
          <a:prstGeom prst="rect">
            <a:avLst/>
          </a:prstGeom>
        </p:spPr>
        <p:txBody>
          <a:bodyPr/>
          <a:lstStyle>
            <a:lvl1pPr>
              <a:defRPr>
                <a:solidFill>
                  <a:schemeClr val="accent1">
                    <a:satOff val="2969"/>
                    <a:lumOff val="-11469"/>
                  </a:schemeClr>
                </a:solidFill>
              </a:defRPr>
            </a:lvl1pPr>
          </a:lstStyle>
          <a:p>
            <a:r>
              <a:rPr lang="en-US" dirty="0"/>
              <a:t>(1) Election  of  Officers, Cont.</a:t>
            </a:r>
            <a:endParaRPr dirty="0"/>
          </a:p>
        </p:txBody>
      </p:sp>
      <p:sp>
        <p:nvSpPr>
          <p:cNvPr id="224" name="What do you do when you now have a District that has 82 clubs?  How do we recommend managing that?"/>
          <p:cNvSpPr txBox="1"/>
          <p:nvPr/>
        </p:nvSpPr>
        <p:spPr>
          <a:xfrm>
            <a:off x="3587189" y="5657131"/>
            <a:ext cx="17926677" cy="336502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marL="496454" indent="-496454" algn="l" defTabSz="355600">
              <a:lnSpc>
                <a:spcPct val="100000"/>
              </a:lnSpc>
              <a:buSzPct val="150000"/>
              <a:buChar char="•"/>
              <a:defRPr sz="5300">
                <a:latin typeface="Helvetica Neue"/>
                <a:ea typeface="Helvetica Neue"/>
                <a:cs typeface="Helvetica Neue"/>
                <a:sym typeface="Helvetica Neue"/>
              </a:defRPr>
            </a:lvl1pPr>
          </a:lstStyle>
          <a:p>
            <a:pPr marL="0" indent="0">
              <a:buNone/>
            </a:pPr>
            <a:r>
              <a:rPr lang="en-US" dirty="0"/>
              <a:t>QUESTION:</a:t>
            </a:r>
          </a:p>
          <a:p>
            <a:pPr marL="0" indent="0">
              <a:buNone/>
            </a:pPr>
            <a:endParaRPr lang="en-US" dirty="0"/>
          </a:p>
          <a:p>
            <a:pPr marL="0" indent="0">
              <a:buNone/>
            </a:pPr>
            <a:r>
              <a:rPr dirty="0"/>
              <a:t>What do you do when you now have a District that has 82 clubs?  How do we recommend managing that? </a:t>
            </a:r>
          </a:p>
        </p:txBody>
      </p:sp>
      <p:pic>
        <p:nvPicPr>
          <p:cNvPr id="225" name="md19_logo_new.png" descr="md19_logo_new.png"/>
          <p:cNvPicPr>
            <a:picLocks noChangeAspect="1"/>
          </p:cNvPicPr>
          <p:nvPr/>
        </p:nvPicPr>
        <p:blipFill>
          <a:blip r:embed="rId2"/>
          <a:stretch>
            <a:fillRect/>
          </a:stretch>
        </p:blipFill>
        <p:spPr>
          <a:xfrm>
            <a:off x="20577805" y="10119131"/>
            <a:ext cx="2349379" cy="2274918"/>
          </a:xfrm>
          <a:prstGeom prst="rect">
            <a:avLst/>
          </a:prstGeom>
          <a:ln w="12700">
            <a:miter lim="400000"/>
          </a:ln>
        </p:spPr>
      </p:pic>
      <p:sp>
        <p:nvSpPr>
          <p:cNvPr id="226" name="Working as a Team"/>
          <p:cNvSpPr txBox="1"/>
          <p:nvPr/>
        </p:nvSpPr>
        <p:spPr>
          <a:xfrm>
            <a:off x="4433927" y="3819852"/>
            <a:ext cx="15516146" cy="92429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900" b="1">
                <a:solidFill>
                  <a:schemeClr val="accent5"/>
                </a:solidFill>
              </a:defRPr>
            </a:lvl1pPr>
          </a:lstStyle>
          <a:p>
            <a:r>
              <a:rPr lang="en-US" dirty="0"/>
              <a:t>Create a Working Team</a:t>
            </a:r>
            <a:endParaRPr dirty="0"/>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 name="Election  of  Officers"/>
          <p:cNvSpPr txBox="1">
            <a:spLocks noGrp="1"/>
          </p:cNvSpPr>
          <p:nvPr>
            <p:ph type="title"/>
          </p:nvPr>
        </p:nvSpPr>
        <p:spPr>
          <a:prstGeom prst="rect">
            <a:avLst/>
          </a:prstGeom>
        </p:spPr>
        <p:txBody>
          <a:bodyPr/>
          <a:lstStyle>
            <a:lvl1pPr>
              <a:defRPr>
                <a:solidFill>
                  <a:schemeClr val="accent1">
                    <a:satOff val="2969"/>
                    <a:lumOff val="-11469"/>
                  </a:schemeClr>
                </a:solidFill>
              </a:defRPr>
            </a:lvl1pPr>
          </a:lstStyle>
          <a:p>
            <a:r>
              <a:t>Election  of  Officers</a:t>
            </a:r>
          </a:p>
        </p:txBody>
      </p:sp>
      <p:sp>
        <p:nvSpPr>
          <p:cNvPr id="229" name="Divide  the visitations into thirds.  Make a visitation plan.…"/>
          <p:cNvSpPr txBox="1"/>
          <p:nvPr/>
        </p:nvSpPr>
        <p:spPr>
          <a:xfrm>
            <a:off x="4158912" y="3871736"/>
            <a:ext cx="17926677" cy="662745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marL="496454" indent="-496454" algn="l" defTabSz="355600">
              <a:lnSpc>
                <a:spcPct val="100000"/>
              </a:lnSpc>
              <a:buSzPct val="150000"/>
              <a:buChar char="•"/>
              <a:defRPr sz="5300">
                <a:latin typeface="Helvetica Neue"/>
                <a:ea typeface="Helvetica Neue"/>
                <a:cs typeface="Helvetica Neue"/>
                <a:sym typeface="Helvetica Neue"/>
              </a:defRPr>
            </a:pPr>
            <a:r>
              <a:rPr dirty="0"/>
              <a:t>Divide  the visitations into thirds.  Make a visitation plan. </a:t>
            </a:r>
          </a:p>
          <a:p>
            <a:pPr marL="496454" indent="-496454" algn="l" defTabSz="355600">
              <a:lnSpc>
                <a:spcPct val="100000"/>
              </a:lnSpc>
              <a:buSzPct val="150000"/>
              <a:buChar char="•"/>
              <a:defRPr sz="5300">
                <a:latin typeface="Helvetica Neue"/>
                <a:ea typeface="Helvetica Neue"/>
                <a:cs typeface="Helvetica Neue"/>
                <a:sym typeface="Helvetica Neue"/>
              </a:defRPr>
            </a:pPr>
            <a:r>
              <a:rPr dirty="0"/>
              <a:t>Consider using Zoom Meetings </a:t>
            </a:r>
            <a:r>
              <a:rPr lang="en-US" dirty="0"/>
              <a:t>as necessary</a:t>
            </a:r>
            <a:endParaRPr dirty="0"/>
          </a:p>
          <a:p>
            <a:pPr marL="496454" indent="-496454" algn="l" defTabSz="355600">
              <a:lnSpc>
                <a:spcPct val="100000"/>
              </a:lnSpc>
              <a:buSzPct val="150000"/>
              <a:buChar char="•"/>
              <a:defRPr sz="5300">
                <a:latin typeface="Helvetica Neue"/>
                <a:ea typeface="Helvetica Neue"/>
                <a:cs typeface="Helvetica Neue"/>
                <a:sym typeface="Helvetica Neue"/>
              </a:defRPr>
            </a:pPr>
            <a:r>
              <a:rPr dirty="0"/>
              <a:t>Consider speaking at Zone meetings </a:t>
            </a:r>
            <a:r>
              <a:rPr lang="en-US" dirty="0"/>
              <a:t>to reach Presidents and Secretaries.</a:t>
            </a:r>
            <a:endParaRPr dirty="0"/>
          </a:p>
          <a:p>
            <a:pPr marL="496454" indent="-496454" algn="l" defTabSz="355600">
              <a:lnSpc>
                <a:spcPct val="100000"/>
              </a:lnSpc>
              <a:buSzPct val="150000"/>
              <a:buChar char="•"/>
              <a:defRPr sz="5300">
                <a:latin typeface="Helvetica Neue"/>
                <a:ea typeface="Helvetica Neue"/>
                <a:cs typeface="Helvetica Neue"/>
                <a:sym typeface="Helvetica Neue"/>
              </a:defRPr>
            </a:pPr>
            <a:r>
              <a:rPr dirty="0"/>
              <a:t>Consider Region Chairs</a:t>
            </a:r>
            <a:r>
              <a:rPr lang="en-US" dirty="0"/>
              <a:t> </a:t>
            </a:r>
            <a:endParaRPr dirty="0"/>
          </a:p>
          <a:p>
            <a:pPr marL="496454" indent="-496454" algn="l" defTabSz="355600">
              <a:lnSpc>
                <a:spcPct val="100000"/>
              </a:lnSpc>
              <a:buSzPct val="150000"/>
              <a:buChar char="•"/>
              <a:defRPr sz="5300">
                <a:latin typeface="Helvetica Neue"/>
                <a:ea typeface="Helvetica Neue"/>
                <a:cs typeface="Helvetica Neue"/>
                <a:sym typeface="Helvetica Neue"/>
              </a:defRPr>
            </a:pPr>
            <a:r>
              <a:rPr dirty="0"/>
              <a:t>Consider the “DG as CEO” Model</a:t>
            </a:r>
          </a:p>
          <a:p>
            <a:pPr marL="496454" indent="-496454" algn="l" defTabSz="355600">
              <a:lnSpc>
                <a:spcPct val="100000"/>
              </a:lnSpc>
              <a:buSzPct val="150000"/>
              <a:buChar char="•"/>
              <a:defRPr sz="5300">
                <a:latin typeface="Helvetica Neue"/>
                <a:ea typeface="Helvetica Neue"/>
                <a:cs typeface="Helvetica Neue"/>
                <a:sym typeface="Helvetica Neue"/>
              </a:defRPr>
            </a:pPr>
            <a:r>
              <a:rPr dirty="0"/>
              <a:t>SET A</a:t>
            </a:r>
            <a:r>
              <a:rPr lang="en-US" dirty="0"/>
              <a:t> POSITIVE WORKING </a:t>
            </a:r>
            <a:r>
              <a:rPr dirty="0"/>
              <a:t> EXAMPLE FOR FUTURE DG TEAMS</a:t>
            </a:r>
            <a:r>
              <a:rPr lang="en-US" dirty="0"/>
              <a:t> THAT WILL STRESS DIVISION OF DUTIES</a:t>
            </a:r>
            <a:endParaRPr dirty="0"/>
          </a:p>
        </p:txBody>
      </p:sp>
      <p:pic>
        <p:nvPicPr>
          <p:cNvPr id="230" name="md19_logo_new.png" descr="md19_logo_new.png"/>
          <p:cNvPicPr>
            <a:picLocks noChangeAspect="1"/>
          </p:cNvPicPr>
          <p:nvPr/>
        </p:nvPicPr>
        <p:blipFill>
          <a:blip r:embed="rId2"/>
          <a:stretch>
            <a:fillRect/>
          </a:stretch>
        </p:blipFill>
        <p:spPr>
          <a:xfrm>
            <a:off x="21153538" y="10499191"/>
            <a:ext cx="2349379" cy="2274918"/>
          </a:xfrm>
          <a:prstGeom prst="rect">
            <a:avLst/>
          </a:prstGeom>
          <a:ln w="12700">
            <a:miter lim="400000"/>
          </a:ln>
        </p:spPr>
      </p:pic>
      <p:sp>
        <p:nvSpPr>
          <p:cNvPr id="231" name="Working as a Team"/>
          <p:cNvSpPr txBox="1"/>
          <p:nvPr/>
        </p:nvSpPr>
        <p:spPr>
          <a:xfrm>
            <a:off x="4433927" y="2393593"/>
            <a:ext cx="15516146" cy="92429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900" b="1">
                <a:solidFill>
                  <a:schemeClr val="accent5"/>
                </a:solidFill>
              </a:defRPr>
            </a:lvl1pPr>
          </a:lstStyle>
          <a:p>
            <a:r>
              <a:rPr lang="en-US" dirty="0"/>
              <a:t>Create  a Working Team</a:t>
            </a: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 name="Redistricting 101"/>
          <p:cNvSpPr txBox="1">
            <a:spLocks noGrp="1"/>
          </p:cNvSpPr>
          <p:nvPr>
            <p:ph type="title"/>
          </p:nvPr>
        </p:nvSpPr>
        <p:spPr>
          <a:prstGeom prst="rect">
            <a:avLst/>
          </a:prstGeom>
        </p:spPr>
        <p:txBody>
          <a:bodyPr/>
          <a:lstStyle>
            <a:lvl1pPr>
              <a:defRPr>
                <a:solidFill>
                  <a:schemeClr val="accent1">
                    <a:satOff val="2969"/>
                    <a:lumOff val="-11469"/>
                  </a:schemeClr>
                </a:solidFill>
              </a:defRPr>
            </a:lvl1pPr>
          </a:lstStyle>
          <a:p>
            <a:r>
              <a:t>Redistricting 101</a:t>
            </a:r>
          </a:p>
        </p:txBody>
      </p:sp>
      <p:sp>
        <p:nvSpPr>
          <p:cNvPr id="234" name="The Role of the District Merger Committees"/>
          <p:cNvSpPr txBox="1"/>
          <p:nvPr/>
        </p:nvSpPr>
        <p:spPr>
          <a:xfrm>
            <a:off x="4231781" y="1922728"/>
            <a:ext cx="17926677" cy="106908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defTabSz="355600">
              <a:lnSpc>
                <a:spcPct val="100000"/>
              </a:lnSpc>
              <a:defRPr sz="6500">
                <a:latin typeface="Helvetica Neue"/>
                <a:ea typeface="Helvetica Neue"/>
                <a:cs typeface="Helvetica Neue"/>
                <a:sym typeface="Helvetica Neue"/>
              </a:defRPr>
            </a:lvl1pPr>
          </a:lstStyle>
          <a:p>
            <a:r>
              <a:rPr dirty="0"/>
              <a:t>The Role of the District Merger Committees </a:t>
            </a:r>
          </a:p>
        </p:txBody>
      </p:sp>
      <p:sp>
        <p:nvSpPr>
          <p:cNvPr id="235" name="Text"/>
          <p:cNvSpPr txBox="1"/>
          <p:nvPr/>
        </p:nvSpPr>
        <p:spPr>
          <a:xfrm>
            <a:off x="8293164" y="4054683"/>
            <a:ext cx="6823960" cy="12060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marL="446809" indent="-446809" algn="l" defTabSz="457200">
              <a:lnSpc>
                <a:spcPct val="100000"/>
              </a:lnSpc>
              <a:buSzPct val="150000"/>
              <a:buChar char="•"/>
              <a:defRPr sz="3700">
                <a:latin typeface="Helvetica Neue"/>
                <a:ea typeface="Helvetica Neue"/>
                <a:cs typeface="Helvetica Neue"/>
                <a:sym typeface="Helvetica Neue"/>
              </a:defRPr>
            </a:pPr>
            <a:endParaRPr/>
          </a:p>
        </p:txBody>
      </p:sp>
      <p:pic>
        <p:nvPicPr>
          <p:cNvPr id="236" name="md19_logo_new.png" descr="md19_logo_new.png"/>
          <p:cNvPicPr>
            <a:picLocks noChangeAspect="1"/>
          </p:cNvPicPr>
          <p:nvPr/>
        </p:nvPicPr>
        <p:blipFill>
          <a:blip r:embed="rId2"/>
          <a:stretch>
            <a:fillRect/>
          </a:stretch>
        </p:blipFill>
        <p:spPr>
          <a:xfrm>
            <a:off x="20577805" y="10119131"/>
            <a:ext cx="2349379" cy="2274918"/>
          </a:xfrm>
          <a:prstGeom prst="rect">
            <a:avLst/>
          </a:prstGeom>
          <a:ln w="12700">
            <a:miter lim="400000"/>
          </a:ln>
        </p:spPr>
      </p:pic>
      <p:sp>
        <p:nvSpPr>
          <p:cNvPr id="237" name="(2) DISTRICT BUDGET AND FINANCE"/>
          <p:cNvSpPr txBox="1"/>
          <p:nvPr/>
        </p:nvSpPr>
        <p:spPr>
          <a:xfrm>
            <a:off x="4433927" y="3331820"/>
            <a:ext cx="15516146" cy="7747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4400" b="1">
                <a:solidFill>
                  <a:schemeClr val="accent5"/>
                </a:solidFill>
              </a:defRPr>
            </a:lvl1pPr>
          </a:lstStyle>
          <a:p>
            <a:r>
              <a:rPr dirty="0"/>
              <a:t>(2) DISTRICT BUDGET AND FINANCE</a:t>
            </a:r>
          </a:p>
        </p:txBody>
      </p:sp>
      <p:sp>
        <p:nvSpPr>
          <p:cNvPr id="238" name="District Checkbook Account/Savings…"/>
          <p:cNvSpPr txBox="1"/>
          <p:nvPr/>
        </p:nvSpPr>
        <p:spPr>
          <a:xfrm>
            <a:off x="4231781" y="4432977"/>
            <a:ext cx="14946725" cy="926016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marL="297872" indent="-297872" algn="l">
              <a:buSzPct val="150000"/>
              <a:buChar char="•"/>
              <a:defRPr sz="4100"/>
            </a:pPr>
            <a:r>
              <a:rPr sz="4800" dirty="0"/>
              <a:t>District Checkbook Account/Savings</a:t>
            </a:r>
          </a:p>
          <a:p>
            <a:pPr marL="297872" indent="-297872" algn="l">
              <a:buSzPct val="150000"/>
              <a:buChar char="•"/>
              <a:defRPr sz="4100"/>
            </a:pPr>
            <a:endParaRPr sz="4800" dirty="0"/>
          </a:p>
          <a:p>
            <a:pPr marL="297872" indent="-297872" algn="l">
              <a:buSzPct val="150000"/>
              <a:buChar char="•"/>
              <a:defRPr sz="4100"/>
            </a:pPr>
            <a:r>
              <a:rPr sz="4800" dirty="0"/>
              <a:t>Merging of Escrow and Operations Accounts</a:t>
            </a:r>
          </a:p>
          <a:p>
            <a:pPr marL="297872" indent="-297872" algn="l">
              <a:buSzPct val="150000"/>
              <a:buChar char="•"/>
              <a:defRPr sz="4100"/>
            </a:pPr>
            <a:endParaRPr sz="4800" dirty="0"/>
          </a:p>
          <a:p>
            <a:pPr marL="297872" indent="-297872" algn="l">
              <a:buSzPct val="150000"/>
              <a:buChar char="•"/>
              <a:defRPr sz="4100"/>
            </a:pPr>
            <a:r>
              <a:rPr sz="4800" dirty="0"/>
              <a:t>Districts may hold monetary assets such as income from dues and should be allocated in a way that is fair. Some have split the the remaining funds by the number of members/clubs that would be in the new district or in a way that supports activities that will be used.</a:t>
            </a:r>
          </a:p>
          <a:p>
            <a:pPr marL="297872" indent="-297872" algn="l">
              <a:buSzPct val="150000"/>
              <a:buChar char="•"/>
              <a:defRPr sz="4100"/>
            </a:pPr>
            <a:endParaRPr sz="4800" dirty="0"/>
          </a:p>
          <a:p>
            <a:pPr marL="297872" indent="-297872" algn="l">
              <a:buSzPct val="150000"/>
              <a:buChar char="•"/>
              <a:defRPr sz="4100"/>
            </a:pPr>
            <a:r>
              <a:rPr sz="4800" dirty="0"/>
              <a:t>Consider Legacy Fundraising effort AND legacy Foundations </a:t>
            </a:r>
          </a:p>
          <a:p>
            <a:pPr algn="l">
              <a:defRPr sz="3700"/>
            </a:pPr>
            <a:endParaRPr dirty="0"/>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6" name="Image" descr="Image"/>
          <p:cNvPicPr>
            <a:picLocks noChangeAspect="1"/>
          </p:cNvPicPr>
          <p:nvPr/>
        </p:nvPicPr>
        <p:blipFill>
          <a:blip r:embed="rId3"/>
          <a:stretch>
            <a:fillRect/>
          </a:stretch>
        </p:blipFill>
        <p:spPr>
          <a:xfrm>
            <a:off x="4429714" y="-904286"/>
            <a:ext cx="15524572" cy="15524572"/>
          </a:xfrm>
          <a:prstGeom prst="rect">
            <a:avLst/>
          </a:prstGeom>
          <a:ln w="12700">
            <a:miter lim="400000"/>
          </a:ln>
        </p:spPr>
      </p:pic>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 name="Redistricting 101"/>
          <p:cNvSpPr txBox="1">
            <a:spLocks noGrp="1"/>
          </p:cNvSpPr>
          <p:nvPr>
            <p:ph type="title"/>
          </p:nvPr>
        </p:nvSpPr>
        <p:spPr>
          <a:prstGeom prst="rect">
            <a:avLst/>
          </a:prstGeom>
        </p:spPr>
        <p:txBody>
          <a:bodyPr/>
          <a:lstStyle>
            <a:lvl1pPr>
              <a:defRPr>
                <a:solidFill>
                  <a:schemeClr val="accent1">
                    <a:satOff val="2969"/>
                    <a:lumOff val="-11469"/>
                  </a:schemeClr>
                </a:solidFill>
              </a:defRPr>
            </a:lvl1pPr>
          </a:lstStyle>
          <a:p>
            <a:r>
              <a:t>Redistricting 101</a:t>
            </a:r>
          </a:p>
        </p:txBody>
      </p:sp>
      <p:sp>
        <p:nvSpPr>
          <p:cNvPr id="241" name="The Role of the District Merger Committees"/>
          <p:cNvSpPr txBox="1"/>
          <p:nvPr/>
        </p:nvSpPr>
        <p:spPr>
          <a:xfrm>
            <a:off x="4017922" y="2774946"/>
            <a:ext cx="17926677" cy="106908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defTabSz="355600">
              <a:lnSpc>
                <a:spcPct val="100000"/>
              </a:lnSpc>
              <a:defRPr sz="6500">
                <a:latin typeface="Helvetica Neue"/>
                <a:ea typeface="Helvetica Neue"/>
                <a:cs typeface="Helvetica Neue"/>
                <a:sym typeface="Helvetica Neue"/>
              </a:defRPr>
            </a:lvl1pPr>
          </a:lstStyle>
          <a:p>
            <a:r>
              <a:t>The Role of the District Merger Committees </a:t>
            </a:r>
          </a:p>
        </p:txBody>
      </p:sp>
      <p:sp>
        <p:nvSpPr>
          <p:cNvPr id="242" name="Equipment that is owned by the District…"/>
          <p:cNvSpPr txBox="1"/>
          <p:nvPr/>
        </p:nvSpPr>
        <p:spPr>
          <a:xfrm>
            <a:off x="6666465" y="5845606"/>
            <a:ext cx="12629592" cy="74892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marL="372340" indent="-372340" algn="l" defTabSz="457200">
              <a:lnSpc>
                <a:spcPct val="100000"/>
              </a:lnSpc>
              <a:buSzPct val="150000"/>
              <a:buChar char="•"/>
              <a:defRPr sz="4300"/>
            </a:pPr>
            <a:r>
              <a:rPr sz="4800" dirty="0"/>
              <a:t>Equipment that is owned by the District</a:t>
            </a:r>
          </a:p>
          <a:p>
            <a:pPr marL="372340" indent="-372340" algn="l" defTabSz="457200">
              <a:lnSpc>
                <a:spcPct val="100000"/>
              </a:lnSpc>
              <a:buSzPct val="150000"/>
              <a:buChar char="•"/>
              <a:defRPr sz="4300"/>
            </a:pPr>
            <a:endParaRPr sz="4800" dirty="0"/>
          </a:p>
          <a:p>
            <a:pPr marL="372340" indent="-372340" algn="l" defTabSz="457200">
              <a:lnSpc>
                <a:spcPct val="100000"/>
              </a:lnSpc>
              <a:buSzPct val="150000"/>
              <a:buChar char="•"/>
              <a:defRPr sz="4300"/>
            </a:pPr>
            <a:r>
              <a:rPr sz="4800" dirty="0"/>
              <a:t>Space or Leases that are contracted by the District</a:t>
            </a:r>
          </a:p>
          <a:p>
            <a:pPr marL="372340" indent="-372340" algn="l" defTabSz="457200">
              <a:lnSpc>
                <a:spcPct val="100000"/>
              </a:lnSpc>
              <a:buSzPct val="150000"/>
              <a:buChar char="•"/>
              <a:defRPr sz="4300"/>
            </a:pPr>
            <a:endParaRPr sz="4800" dirty="0"/>
          </a:p>
          <a:p>
            <a:pPr marL="372340" indent="-372340" algn="l" defTabSz="457200">
              <a:lnSpc>
                <a:spcPct val="100000"/>
              </a:lnSpc>
              <a:buSzPct val="150000"/>
              <a:buChar char="•"/>
              <a:defRPr sz="4300"/>
            </a:pPr>
            <a:r>
              <a:rPr sz="4800" dirty="0"/>
              <a:t>District Foundations</a:t>
            </a:r>
          </a:p>
          <a:p>
            <a:pPr marL="372340" indent="-372340" algn="l" defTabSz="457200">
              <a:lnSpc>
                <a:spcPct val="100000"/>
              </a:lnSpc>
              <a:buSzPct val="150000"/>
              <a:buChar char="•"/>
              <a:defRPr sz="4300"/>
            </a:pPr>
            <a:endParaRPr sz="4800" dirty="0"/>
          </a:p>
          <a:p>
            <a:pPr marL="372340" indent="-372340" algn="l" defTabSz="457200">
              <a:lnSpc>
                <a:spcPct val="100000"/>
              </a:lnSpc>
              <a:buSzPct val="150000"/>
              <a:buChar char="•"/>
              <a:defRPr sz="4300"/>
            </a:pPr>
            <a:r>
              <a:rPr sz="4800" dirty="0"/>
              <a:t>Contracts that either district is bound by or party to any commitment or service provided by the district</a:t>
            </a:r>
          </a:p>
        </p:txBody>
      </p:sp>
      <p:pic>
        <p:nvPicPr>
          <p:cNvPr id="243" name="md19_logo_new.png" descr="md19_logo_new.png"/>
          <p:cNvPicPr>
            <a:picLocks noChangeAspect="1"/>
          </p:cNvPicPr>
          <p:nvPr/>
        </p:nvPicPr>
        <p:blipFill>
          <a:blip r:embed="rId2"/>
          <a:stretch>
            <a:fillRect/>
          </a:stretch>
        </p:blipFill>
        <p:spPr>
          <a:xfrm>
            <a:off x="20577805" y="10119131"/>
            <a:ext cx="2349379" cy="2274918"/>
          </a:xfrm>
          <a:prstGeom prst="rect">
            <a:avLst/>
          </a:prstGeom>
          <a:ln w="12700">
            <a:miter lim="400000"/>
          </a:ln>
        </p:spPr>
      </p:pic>
      <p:sp>
        <p:nvSpPr>
          <p:cNvPr id="244" name="(3) OTHER DISTRICT ASSETS TO CONSIDER"/>
          <p:cNvSpPr txBox="1"/>
          <p:nvPr/>
        </p:nvSpPr>
        <p:spPr>
          <a:xfrm>
            <a:off x="4433927" y="4759316"/>
            <a:ext cx="15516146" cy="7747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4400" b="1">
                <a:solidFill>
                  <a:schemeClr val="accent5"/>
                </a:solidFill>
              </a:defRPr>
            </a:lvl1pPr>
          </a:lstStyle>
          <a:p>
            <a:r>
              <a:t>(3) OTHER DISTRICT ASSETS TO CONSIDER</a:t>
            </a: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 name="Redistricting 101"/>
          <p:cNvSpPr txBox="1">
            <a:spLocks noGrp="1"/>
          </p:cNvSpPr>
          <p:nvPr>
            <p:ph type="title"/>
          </p:nvPr>
        </p:nvSpPr>
        <p:spPr>
          <a:prstGeom prst="rect">
            <a:avLst/>
          </a:prstGeom>
        </p:spPr>
        <p:txBody>
          <a:bodyPr/>
          <a:lstStyle>
            <a:lvl1pPr>
              <a:defRPr>
                <a:solidFill>
                  <a:schemeClr val="accent1">
                    <a:satOff val="2969"/>
                    <a:lumOff val="-11469"/>
                  </a:schemeClr>
                </a:solidFill>
              </a:defRPr>
            </a:lvl1pPr>
          </a:lstStyle>
          <a:p>
            <a:r>
              <a:t>Redistricting 101</a:t>
            </a:r>
          </a:p>
        </p:txBody>
      </p:sp>
      <p:sp>
        <p:nvSpPr>
          <p:cNvPr id="247" name="The Role of the District Merger Committees"/>
          <p:cNvSpPr txBox="1"/>
          <p:nvPr/>
        </p:nvSpPr>
        <p:spPr>
          <a:xfrm>
            <a:off x="4017922" y="2774946"/>
            <a:ext cx="17926677" cy="106908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defTabSz="355600">
              <a:lnSpc>
                <a:spcPct val="100000"/>
              </a:lnSpc>
              <a:defRPr sz="6500">
                <a:latin typeface="Helvetica Neue"/>
                <a:ea typeface="Helvetica Neue"/>
                <a:cs typeface="Helvetica Neue"/>
                <a:sym typeface="Helvetica Neue"/>
              </a:defRPr>
            </a:lvl1pPr>
          </a:lstStyle>
          <a:p>
            <a:r>
              <a:t>The Role of the District Merger Committees </a:t>
            </a:r>
          </a:p>
        </p:txBody>
      </p:sp>
      <p:sp>
        <p:nvSpPr>
          <p:cNvPr id="248" name="It is recommended that the district adopt a Standard Constitution and Bylaws (available in the Board Policy Manual online at LCI) and then determine what special carveouts may be needed for each district.  Keep in mind the Standard Constitution and Bylaws will be the governing document until the amended Constitution and Bylaws is approved by the delegates of the new district.  (EG, at the next district convention)"/>
          <p:cNvSpPr txBox="1"/>
          <p:nvPr/>
        </p:nvSpPr>
        <p:spPr>
          <a:xfrm>
            <a:off x="5431755" y="5826855"/>
            <a:ext cx="15099011" cy="633506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marL="459220" indent="-459220" algn="l" defTabSz="457200">
              <a:lnSpc>
                <a:spcPct val="100000"/>
              </a:lnSpc>
              <a:buSzPct val="150000"/>
              <a:buChar char="•"/>
              <a:defRPr sz="3700">
                <a:latin typeface="Helvetica Neue"/>
                <a:ea typeface="Helvetica Neue"/>
                <a:cs typeface="Helvetica Neue"/>
                <a:sym typeface="Helvetica Neue"/>
              </a:defRPr>
            </a:pPr>
            <a:endParaRPr dirty="0"/>
          </a:p>
          <a:p>
            <a:pPr algn="l" defTabSz="457200">
              <a:lnSpc>
                <a:spcPct val="100000"/>
              </a:lnSpc>
              <a:buSzPct val="150000"/>
              <a:defRPr sz="4600">
                <a:latin typeface="Helvetica Neue"/>
                <a:ea typeface="Helvetica Neue"/>
                <a:cs typeface="Helvetica Neue"/>
                <a:sym typeface="Helvetica Neue"/>
              </a:defRPr>
            </a:pPr>
            <a:r>
              <a:rPr dirty="0"/>
              <a:t>It is recommended that the district adopt a Standard Constitution and Bylaws (available in the Board Policy Manual online at LCI) and then determine what special carveouts may be needed for each district.  Keep in mind the Standard Constitution and Bylaws will be the governing document until the amended Constitution and Bylaws is approved by the delegates of the new district.  (EG, at the next district convention)</a:t>
            </a:r>
          </a:p>
        </p:txBody>
      </p:sp>
      <p:pic>
        <p:nvPicPr>
          <p:cNvPr id="249" name="md19_logo_new.png" descr="md19_logo_new.png"/>
          <p:cNvPicPr>
            <a:picLocks noChangeAspect="1"/>
          </p:cNvPicPr>
          <p:nvPr/>
        </p:nvPicPr>
        <p:blipFill>
          <a:blip r:embed="rId2"/>
          <a:stretch>
            <a:fillRect/>
          </a:stretch>
        </p:blipFill>
        <p:spPr>
          <a:xfrm>
            <a:off x="20577805" y="10119131"/>
            <a:ext cx="2349379" cy="2274918"/>
          </a:xfrm>
          <a:prstGeom prst="rect">
            <a:avLst/>
          </a:prstGeom>
          <a:ln w="12700">
            <a:miter lim="400000"/>
          </a:ln>
        </p:spPr>
      </p:pic>
      <p:sp>
        <p:nvSpPr>
          <p:cNvPr id="250" name="(4) DISTRICT CONSTITUTION AND BYLAWS"/>
          <p:cNvSpPr txBox="1"/>
          <p:nvPr/>
        </p:nvSpPr>
        <p:spPr>
          <a:xfrm>
            <a:off x="4433927" y="4759316"/>
            <a:ext cx="15516146" cy="7747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4400" b="1">
                <a:solidFill>
                  <a:schemeClr val="accent5"/>
                </a:solidFill>
              </a:defRPr>
            </a:lvl1pPr>
          </a:lstStyle>
          <a:p>
            <a:r>
              <a:t>(4) DISTRICT CONSTITUTION AND BYLAWS</a:t>
            </a: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 name="Redistricting 101"/>
          <p:cNvSpPr txBox="1">
            <a:spLocks noGrp="1"/>
          </p:cNvSpPr>
          <p:nvPr>
            <p:ph type="title"/>
          </p:nvPr>
        </p:nvSpPr>
        <p:spPr>
          <a:prstGeom prst="rect">
            <a:avLst/>
          </a:prstGeom>
        </p:spPr>
        <p:txBody>
          <a:bodyPr/>
          <a:lstStyle>
            <a:lvl1pPr>
              <a:defRPr>
                <a:solidFill>
                  <a:schemeClr val="accent1">
                    <a:satOff val="2969"/>
                    <a:lumOff val="-11469"/>
                  </a:schemeClr>
                </a:solidFill>
              </a:defRPr>
            </a:lvl1pPr>
          </a:lstStyle>
          <a:p>
            <a:r>
              <a:t>Redistricting 101</a:t>
            </a:r>
          </a:p>
        </p:txBody>
      </p:sp>
      <p:sp>
        <p:nvSpPr>
          <p:cNvPr id="253" name="The Role of the District Merger Committees"/>
          <p:cNvSpPr txBox="1"/>
          <p:nvPr/>
        </p:nvSpPr>
        <p:spPr>
          <a:xfrm>
            <a:off x="4017922" y="2774946"/>
            <a:ext cx="17926677" cy="106908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defTabSz="355600">
              <a:lnSpc>
                <a:spcPct val="100000"/>
              </a:lnSpc>
              <a:defRPr sz="6500">
                <a:latin typeface="Helvetica Neue"/>
                <a:ea typeface="Helvetica Neue"/>
                <a:cs typeface="Helvetica Neue"/>
                <a:sym typeface="Helvetica Neue"/>
              </a:defRPr>
            </a:lvl1pPr>
          </a:lstStyle>
          <a:p>
            <a:r>
              <a:t>The Role of the District Merger Committees </a:t>
            </a:r>
          </a:p>
        </p:txBody>
      </p:sp>
      <p:sp>
        <p:nvSpPr>
          <p:cNvPr id="254" name="New Club officer training…"/>
          <p:cNvSpPr txBox="1"/>
          <p:nvPr/>
        </p:nvSpPr>
        <p:spPr>
          <a:xfrm>
            <a:off x="6937150" y="5603173"/>
            <a:ext cx="12088219" cy="66543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marL="446809" indent="-446809" algn="l" defTabSz="457200">
              <a:lnSpc>
                <a:spcPct val="100000"/>
              </a:lnSpc>
              <a:buSzPct val="150000"/>
              <a:buChar char="•"/>
              <a:defRPr sz="3700">
                <a:latin typeface="Helvetica Neue"/>
                <a:ea typeface="Helvetica Neue"/>
                <a:cs typeface="Helvetica Neue"/>
                <a:sym typeface="Helvetica Neue"/>
              </a:defRPr>
            </a:pPr>
            <a:endParaRPr dirty="0"/>
          </a:p>
          <a:p>
            <a:pPr marL="459220" indent="-459220" algn="l" defTabSz="457200">
              <a:lnSpc>
                <a:spcPct val="100000"/>
              </a:lnSpc>
              <a:buSzPct val="150000"/>
              <a:buChar char="•"/>
              <a:defRPr sz="4600"/>
            </a:pPr>
            <a:r>
              <a:rPr dirty="0"/>
              <a:t>New Club officer training</a:t>
            </a:r>
          </a:p>
          <a:p>
            <a:pPr marL="459220" indent="-459220" algn="l" defTabSz="457200">
              <a:lnSpc>
                <a:spcPct val="100000"/>
              </a:lnSpc>
              <a:buSzPct val="150000"/>
              <a:buChar char="•"/>
              <a:defRPr sz="4600"/>
            </a:pPr>
            <a:endParaRPr dirty="0"/>
          </a:p>
          <a:p>
            <a:pPr marL="459220" indent="-459220" algn="l" defTabSz="457200">
              <a:lnSpc>
                <a:spcPct val="100000"/>
              </a:lnSpc>
              <a:buSzPct val="150000"/>
              <a:buChar char="•"/>
              <a:defRPr sz="4600"/>
            </a:pPr>
            <a:r>
              <a:rPr dirty="0"/>
              <a:t>Guiding Lion Training</a:t>
            </a:r>
          </a:p>
          <a:p>
            <a:pPr marL="459220" indent="-459220" algn="l" defTabSz="457200">
              <a:lnSpc>
                <a:spcPct val="100000"/>
              </a:lnSpc>
              <a:buSzPct val="150000"/>
              <a:buChar char="•"/>
              <a:defRPr sz="4600"/>
            </a:pPr>
            <a:endParaRPr dirty="0"/>
          </a:p>
          <a:p>
            <a:pPr marL="459220" indent="-459220" algn="l" defTabSz="457200">
              <a:lnSpc>
                <a:spcPct val="100000"/>
              </a:lnSpc>
              <a:buSzPct val="150000"/>
              <a:buChar char="•"/>
              <a:defRPr sz="4600"/>
            </a:pPr>
            <a:r>
              <a:rPr dirty="0"/>
              <a:t>Recognition Programs</a:t>
            </a:r>
          </a:p>
          <a:p>
            <a:pPr marL="459220" indent="-459220" algn="l" defTabSz="457200">
              <a:lnSpc>
                <a:spcPct val="100000"/>
              </a:lnSpc>
              <a:buSzPct val="150000"/>
              <a:buChar char="•"/>
              <a:defRPr sz="4600"/>
            </a:pPr>
            <a:endParaRPr dirty="0"/>
          </a:p>
          <a:p>
            <a:pPr marL="459220" indent="-459220" algn="l" defTabSz="457200">
              <a:lnSpc>
                <a:spcPct val="100000"/>
              </a:lnSpc>
              <a:buSzPct val="150000"/>
              <a:buChar char="•"/>
              <a:defRPr sz="4600"/>
            </a:pPr>
            <a:r>
              <a:rPr dirty="0"/>
              <a:t>Other legacy training from each district</a:t>
            </a:r>
          </a:p>
          <a:p>
            <a:pPr marL="446809" indent="-446809" algn="l" defTabSz="457200">
              <a:lnSpc>
                <a:spcPct val="100000"/>
              </a:lnSpc>
              <a:buSzPct val="150000"/>
              <a:buChar char="•"/>
              <a:defRPr sz="3700">
                <a:latin typeface="Helvetica Neue"/>
                <a:ea typeface="Helvetica Neue"/>
                <a:cs typeface="Helvetica Neue"/>
                <a:sym typeface="Helvetica Neue"/>
              </a:defRPr>
            </a:pPr>
            <a:endParaRPr dirty="0"/>
          </a:p>
        </p:txBody>
      </p:sp>
      <p:pic>
        <p:nvPicPr>
          <p:cNvPr id="255" name="md19_logo_new.png" descr="md19_logo_new.png"/>
          <p:cNvPicPr>
            <a:picLocks noChangeAspect="1"/>
          </p:cNvPicPr>
          <p:nvPr/>
        </p:nvPicPr>
        <p:blipFill>
          <a:blip r:embed="rId2"/>
          <a:stretch>
            <a:fillRect/>
          </a:stretch>
        </p:blipFill>
        <p:spPr>
          <a:xfrm>
            <a:off x="20577805" y="10119131"/>
            <a:ext cx="2349379" cy="2274918"/>
          </a:xfrm>
          <a:prstGeom prst="rect">
            <a:avLst/>
          </a:prstGeom>
          <a:ln w="12700">
            <a:miter lim="400000"/>
          </a:ln>
        </p:spPr>
      </p:pic>
      <p:sp>
        <p:nvSpPr>
          <p:cNvPr id="256" name="(5) DISTRICT LEADERSHIP (GLT)"/>
          <p:cNvSpPr txBox="1"/>
          <p:nvPr/>
        </p:nvSpPr>
        <p:spPr>
          <a:xfrm>
            <a:off x="4433927" y="4740266"/>
            <a:ext cx="15516146" cy="8128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4700" b="1">
                <a:solidFill>
                  <a:schemeClr val="accent5"/>
                </a:solidFill>
              </a:defRPr>
            </a:lvl1pPr>
          </a:lstStyle>
          <a:p>
            <a:r>
              <a:t>(5) DISTRICT LEADERSHIP (GLT)</a:t>
            </a:r>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 name="Redistricting 101"/>
          <p:cNvSpPr txBox="1">
            <a:spLocks noGrp="1"/>
          </p:cNvSpPr>
          <p:nvPr>
            <p:ph type="title"/>
          </p:nvPr>
        </p:nvSpPr>
        <p:spPr>
          <a:prstGeom prst="rect">
            <a:avLst/>
          </a:prstGeom>
        </p:spPr>
        <p:txBody>
          <a:bodyPr/>
          <a:lstStyle>
            <a:lvl1pPr>
              <a:defRPr>
                <a:solidFill>
                  <a:schemeClr val="accent1">
                    <a:satOff val="2969"/>
                    <a:lumOff val="-11469"/>
                  </a:schemeClr>
                </a:solidFill>
              </a:defRPr>
            </a:lvl1pPr>
          </a:lstStyle>
          <a:p>
            <a:r>
              <a:t>Redistricting 101</a:t>
            </a:r>
          </a:p>
        </p:txBody>
      </p:sp>
      <p:sp>
        <p:nvSpPr>
          <p:cNvPr id="259" name="The Role of the District Merger Committees"/>
          <p:cNvSpPr txBox="1"/>
          <p:nvPr/>
        </p:nvSpPr>
        <p:spPr>
          <a:xfrm>
            <a:off x="4085656" y="2037466"/>
            <a:ext cx="17926677" cy="106908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defTabSz="355600">
              <a:lnSpc>
                <a:spcPct val="100000"/>
              </a:lnSpc>
              <a:defRPr sz="6500">
                <a:latin typeface="Helvetica Neue"/>
                <a:ea typeface="Helvetica Neue"/>
                <a:cs typeface="Helvetica Neue"/>
                <a:sym typeface="Helvetica Neue"/>
              </a:defRPr>
            </a:lvl1pPr>
          </a:lstStyle>
          <a:p>
            <a:r>
              <a:rPr dirty="0"/>
              <a:t>The Role of the District Merger Committees </a:t>
            </a:r>
          </a:p>
        </p:txBody>
      </p:sp>
      <p:sp>
        <p:nvSpPr>
          <p:cNvPr id="260" name="Recruiting, retention  and new club formation programs…"/>
          <p:cNvSpPr txBox="1"/>
          <p:nvPr/>
        </p:nvSpPr>
        <p:spPr>
          <a:xfrm>
            <a:off x="6030509" y="5534016"/>
            <a:ext cx="14036970" cy="80772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marL="459220" indent="-459220" algn="l" defTabSz="457200">
              <a:lnSpc>
                <a:spcPct val="100000"/>
              </a:lnSpc>
              <a:buSzPct val="150000"/>
              <a:buChar char="•"/>
              <a:defRPr sz="4500"/>
            </a:pPr>
            <a:r>
              <a:rPr dirty="0"/>
              <a:t>Recruiting, retention  and new club formation programs</a:t>
            </a:r>
          </a:p>
          <a:p>
            <a:pPr marL="459220" indent="-459220" algn="l" defTabSz="457200">
              <a:lnSpc>
                <a:spcPct val="100000"/>
              </a:lnSpc>
              <a:buSzPct val="150000"/>
              <a:buChar char="•"/>
              <a:defRPr sz="4500"/>
            </a:pPr>
            <a:endParaRPr dirty="0"/>
          </a:p>
          <a:p>
            <a:pPr marL="459220" indent="-459220" algn="l" defTabSz="457200">
              <a:lnSpc>
                <a:spcPct val="100000"/>
              </a:lnSpc>
              <a:buSzPct val="150000"/>
              <a:buChar char="•"/>
              <a:defRPr sz="4500"/>
            </a:pPr>
            <a:r>
              <a:rPr dirty="0"/>
              <a:t>Zone Chair Recruiting and recognition</a:t>
            </a:r>
          </a:p>
          <a:p>
            <a:pPr marL="459220" indent="-459220" algn="l" defTabSz="457200">
              <a:lnSpc>
                <a:spcPct val="100000"/>
              </a:lnSpc>
              <a:buSzPct val="150000"/>
              <a:buChar char="•"/>
              <a:defRPr sz="4500"/>
            </a:pPr>
            <a:endParaRPr dirty="0"/>
          </a:p>
          <a:p>
            <a:pPr marL="459220" indent="-459220" algn="l" defTabSz="457200">
              <a:lnSpc>
                <a:spcPct val="100000"/>
              </a:lnSpc>
              <a:buSzPct val="150000"/>
              <a:buChar char="•"/>
              <a:defRPr sz="4500"/>
            </a:pPr>
            <a:r>
              <a:rPr dirty="0"/>
              <a:t>Lions Journey Program for new members</a:t>
            </a:r>
          </a:p>
          <a:p>
            <a:pPr marL="459220" indent="-459220" algn="l" defTabSz="457200">
              <a:lnSpc>
                <a:spcPct val="100000"/>
              </a:lnSpc>
              <a:buSzPct val="150000"/>
              <a:buChar char="•"/>
              <a:defRPr sz="4500"/>
            </a:pPr>
            <a:endParaRPr dirty="0"/>
          </a:p>
          <a:p>
            <a:pPr marL="459220" indent="-459220" algn="l" defTabSz="457200">
              <a:lnSpc>
                <a:spcPct val="100000"/>
              </a:lnSpc>
              <a:buSzPct val="150000"/>
              <a:buChar char="•"/>
              <a:defRPr sz="4500"/>
            </a:pPr>
            <a:r>
              <a:rPr dirty="0"/>
              <a:t>LEO Clubs</a:t>
            </a:r>
          </a:p>
          <a:p>
            <a:pPr marL="459220" indent="-459220" algn="l" defTabSz="457200">
              <a:lnSpc>
                <a:spcPct val="100000"/>
              </a:lnSpc>
              <a:buSzPct val="150000"/>
              <a:buChar char="•"/>
              <a:defRPr sz="4500"/>
            </a:pPr>
            <a:endParaRPr dirty="0"/>
          </a:p>
          <a:p>
            <a:pPr marL="459220" indent="-459220" algn="l" defTabSz="457200">
              <a:lnSpc>
                <a:spcPct val="100000"/>
              </a:lnSpc>
              <a:buSzPct val="150000"/>
              <a:buChar char="•"/>
              <a:defRPr sz="4500"/>
            </a:pPr>
            <a:r>
              <a:rPr dirty="0"/>
              <a:t>Virtual Clubs</a:t>
            </a:r>
          </a:p>
          <a:p>
            <a:pPr algn="l" defTabSz="457200">
              <a:lnSpc>
                <a:spcPct val="100000"/>
              </a:lnSpc>
              <a:defRPr sz="3700"/>
            </a:pPr>
            <a:endParaRPr dirty="0"/>
          </a:p>
        </p:txBody>
      </p:sp>
      <p:pic>
        <p:nvPicPr>
          <p:cNvPr id="261" name="md19_logo_new.png" descr="md19_logo_new.png"/>
          <p:cNvPicPr>
            <a:picLocks noChangeAspect="1"/>
          </p:cNvPicPr>
          <p:nvPr/>
        </p:nvPicPr>
        <p:blipFill>
          <a:blip r:embed="rId2"/>
          <a:stretch>
            <a:fillRect/>
          </a:stretch>
        </p:blipFill>
        <p:spPr>
          <a:xfrm>
            <a:off x="20577805" y="10119131"/>
            <a:ext cx="2349379" cy="2274918"/>
          </a:xfrm>
          <a:prstGeom prst="rect">
            <a:avLst/>
          </a:prstGeom>
          <a:ln w="12700">
            <a:miter lim="400000"/>
          </a:ln>
        </p:spPr>
      </p:pic>
      <p:sp>
        <p:nvSpPr>
          <p:cNvPr id="262" name="(6) DISTRICT MEMBERSHIP (GMT)"/>
          <p:cNvSpPr txBox="1"/>
          <p:nvPr/>
        </p:nvSpPr>
        <p:spPr>
          <a:xfrm>
            <a:off x="4433927" y="3932934"/>
            <a:ext cx="15516146" cy="7747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4400" b="1">
                <a:solidFill>
                  <a:schemeClr val="accent5"/>
                </a:solidFill>
              </a:defRPr>
            </a:lvl1pPr>
          </a:lstStyle>
          <a:p>
            <a:r>
              <a:t>(6) DISTRICT MEMBERSHIP (GMT)</a:t>
            </a:r>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 name="Redistricting 101"/>
          <p:cNvSpPr txBox="1">
            <a:spLocks noGrp="1"/>
          </p:cNvSpPr>
          <p:nvPr>
            <p:ph type="title"/>
          </p:nvPr>
        </p:nvSpPr>
        <p:spPr>
          <a:prstGeom prst="rect">
            <a:avLst/>
          </a:prstGeom>
        </p:spPr>
        <p:txBody>
          <a:bodyPr/>
          <a:lstStyle>
            <a:lvl1pPr>
              <a:defRPr>
                <a:solidFill>
                  <a:schemeClr val="accent1">
                    <a:satOff val="2969"/>
                    <a:lumOff val="-11469"/>
                  </a:schemeClr>
                </a:solidFill>
              </a:defRPr>
            </a:lvl1pPr>
          </a:lstStyle>
          <a:p>
            <a:r>
              <a:t>Redistricting 101</a:t>
            </a:r>
          </a:p>
        </p:txBody>
      </p:sp>
      <p:sp>
        <p:nvSpPr>
          <p:cNvPr id="265" name="The Role of the District Merger Committees"/>
          <p:cNvSpPr txBox="1"/>
          <p:nvPr/>
        </p:nvSpPr>
        <p:spPr>
          <a:xfrm>
            <a:off x="4017922" y="2774946"/>
            <a:ext cx="17926677" cy="106908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defTabSz="355600">
              <a:lnSpc>
                <a:spcPct val="100000"/>
              </a:lnSpc>
              <a:defRPr sz="6500">
                <a:latin typeface="Helvetica Neue"/>
                <a:ea typeface="Helvetica Neue"/>
                <a:cs typeface="Helvetica Neue"/>
                <a:sym typeface="Helvetica Neue"/>
              </a:defRPr>
            </a:lvl1pPr>
          </a:lstStyle>
          <a:p>
            <a:r>
              <a:t>The Role of the District Merger Committees </a:t>
            </a:r>
          </a:p>
        </p:txBody>
      </p:sp>
      <p:sp>
        <p:nvSpPr>
          <p:cNvPr id="266" name="Childhood Cancer Programs…"/>
          <p:cNvSpPr txBox="1"/>
          <p:nvPr/>
        </p:nvSpPr>
        <p:spPr>
          <a:xfrm>
            <a:off x="5786734" y="5577525"/>
            <a:ext cx="14389053" cy="755078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marL="459220" indent="-459220" algn="l" defTabSz="457200">
              <a:lnSpc>
                <a:spcPct val="100000"/>
              </a:lnSpc>
              <a:buSzPct val="150000"/>
              <a:buChar char="•"/>
              <a:defRPr sz="4100">
                <a:latin typeface="Helvetica Neue"/>
                <a:ea typeface="Helvetica Neue"/>
                <a:cs typeface="Helvetica Neue"/>
                <a:sym typeface="Helvetica Neue"/>
              </a:defRPr>
            </a:pPr>
            <a:r>
              <a:rPr sz="4400" dirty="0"/>
              <a:t>Childhood Cancer Programs</a:t>
            </a:r>
          </a:p>
          <a:p>
            <a:pPr marL="459220" indent="-459220" algn="l" defTabSz="457200">
              <a:lnSpc>
                <a:spcPct val="100000"/>
              </a:lnSpc>
              <a:buSzPct val="150000"/>
              <a:buChar char="•"/>
              <a:defRPr sz="4100">
                <a:latin typeface="Helvetica Neue"/>
                <a:ea typeface="Helvetica Neue"/>
                <a:cs typeface="Helvetica Neue"/>
                <a:sym typeface="Helvetica Neue"/>
              </a:defRPr>
            </a:pPr>
            <a:endParaRPr sz="4400" dirty="0"/>
          </a:p>
          <a:p>
            <a:pPr marL="459220" indent="-459220" algn="l" defTabSz="457200">
              <a:lnSpc>
                <a:spcPct val="100000"/>
              </a:lnSpc>
              <a:buSzPct val="150000"/>
              <a:buChar char="•"/>
              <a:defRPr sz="4100">
                <a:latin typeface="Helvetica Neue"/>
                <a:ea typeface="Helvetica Neue"/>
                <a:cs typeface="Helvetica Neue"/>
                <a:sym typeface="Helvetica Neue"/>
              </a:defRPr>
            </a:pPr>
            <a:r>
              <a:rPr sz="4400" dirty="0"/>
              <a:t>Sight and Hearing Programs</a:t>
            </a:r>
          </a:p>
          <a:p>
            <a:pPr marL="459220" indent="-459220" algn="l" defTabSz="457200">
              <a:lnSpc>
                <a:spcPct val="100000"/>
              </a:lnSpc>
              <a:buSzPct val="150000"/>
              <a:buChar char="•"/>
              <a:defRPr sz="4100">
                <a:latin typeface="Helvetica Neue"/>
                <a:ea typeface="Helvetica Neue"/>
                <a:cs typeface="Helvetica Neue"/>
                <a:sym typeface="Helvetica Neue"/>
              </a:defRPr>
            </a:pPr>
            <a:endParaRPr sz="4400" dirty="0"/>
          </a:p>
          <a:p>
            <a:pPr marL="459220" indent="-459220" algn="l" defTabSz="457200">
              <a:lnSpc>
                <a:spcPct val="100000"/>
              </a:lnSpc>
              <a:buSzPct val="150000"/>
              <a:buChar char="•"/>
              <a:defRPr sz="4100">
                <a:latin typeface="Helvetica Neue"/>
                <a:ea typeface="Helvetica Neue"/>
                <a:cs typeface="Helvetica Neue"/>
                <a:sym typeface="Helvetica Neue"/>
              </a:defRPr>
            </a:pPr>
            <a:r>
              <a:rPr sz="4400" dirty="0"/>
              <a:t>Hunger</a:t>
            </a:r>
          </a:p>
          <a:p>
            <a:pPr marL="459220" indent="-459220" algn="l" defTabSz="457200">
              <a:lnSpc>
                <a:spcPct val="100000"/>
              </a:lnSpc>
              <a:buSzPct val="150000"/>
              <a:buChar char="•"/>
              <a:defRPr sz="4100">
                <a:latin typeface="Helvetica Neue"/>
                <a:ea typeface="Helvetica Neue"/>
                <a:cs typeface="Helvetica Neue"/>
                <a:sym typeface="Helvetica Neue"/>
              </a:defRPr>
            </a:pPr>
            <a:endParaRPr sz="4400" dirty="0"/>
          </a:p>
          <a:p>
            <a:pPr marL="459220" indent="-459220" algn="l" defTabSz="457200">
              <a:lnSpc>
                <a:spcPct val="100000"/>
              </a:lnSpc>
              <a:buSzPct val="150000"/>
              <a:buChar char="•"/>
              <a:defRPr sz="4100">
                <a:latin typeface="Helvetica Neue"/>
                <a:ea typeface="Helvetica Neue"/>
                <a:cs typeface="Helvetica Neue"/>
                <a:sym typeface="Helvetica Neue"/>
              </a:defRPr>
            </a:pPr>
            <a:r>
              <a:rPr sz="4400" dirty="0"/>
              <a:t>Diabetes</a:t>
            </a:r>
          </a:p>
          <a:p>
            <a:pPr marL="459220" indent="-459220" algn="l" defTabSz="457200">
              <a:lnSpc>
                <a:spcPct val="100000"/>
              </a:lnSpc>
              <a:buSzPct val="150000"/>
              <a:buChar char="•"/>
              <a:defRPr sz="4100">
                <a:latin typeface="Helvetica Neue"/>
                <a:ea typeface="Helvetica Neue"/>
                <a:cs typeface="Helvetica Neue"/>
                <a:sym typeface="Helvetica Neue"/>
              </a:defRPr>
            </a:pPr>
            <a:endParaRPr sz="4400" dirty="0"/>
          </a:p>
          <a:p>
            <a:pPr marL="459220" indent="-459220" algn="l" defTabSz="457200">
              <a:lnSpc>
                <a:spcPct val="100000"/>
              </a:lnSpc>
              <a:buSzPct val="150000"/>
              <a:buChar char="•"/>
              <a:defRPr sz="4100">
                <a:latin typeface="Helvetica Neue"/>
                <a:ea typeface="Helvetica Neue"/>
                <a:cs typeface="Helvetica Neue"/>
                <a:sym typeface="Helvetica Neue"/>
              </a:defRPr>
            </a:pPr>
            <a:r>
              <a:rPr sz="4400" dirty="0"/>
              <a:t>Environment</a:t>
            </a:r>
          </a:p>
          <a:p>
            <a:pPr marL="459220" indent="-459220" algn="l" defTabSz="457200">
              <a:lnSpc>
                <a:spcPct val="100000"/>
              </a:lnSpc>
              <a:buSzPct val="150000"/>
              <a:buChar char="•"/>
              <a:defRPr sz="4100">
                <a:latin typeface="Helvetica Neue"/>
                <a:ea typeface="Helvetica Neue"/>
                <a:cs typeface="Helvetica Neue"/>
                <a:sym typeface="Helvetica Neue"/>
              </a:defRPr>
            </a:pPr>
            <a:endParaRPr sz="4400" dirty="0"/>
          </a:p>
          <a:p>
            <a:pPr marL="459220" indent="-459220" algn="l" defTabSz="457200">
              <a:lnSpc>
                <a:spcPct val="100000"/>
              </a:lnSpc>
              <a:buSzPct val="150000"/>
              <a:buChar char="•"/>
              <a:defRPr sz="4100">
                <a:latin typeface="Helvetica Neue"/>
                <a:ea typeface="Helvetica Neue"/>
                <a:cs typeface="Helvetica Neue"/>
                <a:sym typeface="Helvetica Neue"/>
              </a:defRPr>
            </a:pPr>
            <a:r>
              <a:rPr sz="4400" dirty="0"/>
              <a:t>Other legacy Service Projects from each district</a:t>
            </a:r>
          </a:p>
        </p:txBody>
      </p:sp>
      <p:pic>
        <p:nvPicPr>
          <p:cNvPr id="267" name="md19_logo_new.png" descr="md19_logo_new.png"/>
          <p:cNvPicPr>
            <a:picLocks noChangeAspect="1"/>
          </p:cNvPicPr>
          <p:nvPr/>
        </p:nvPicPr>
        <p:blipFill>
          <a:blip r:embed="rId2"/>
          <a:stretch>
            <a:fillRect/>
          </a:stretch>
        </p:blipFill>
        <p:spPr>
          <a:xfrm>
            <a:off x="20577805" y="10119131"/>
            <a:ext cx="2349379" cy="2274918"/>
          </a:xfrm>
          <a:prstGeom prst="rect">
            <a:avLst/>
          </a:prstGeom>
          <a:ln w="12700">
            <a:miter lim="400000"/>
          </a:ln>
        </p:spPr>
      </p:pic>
      <p:sp>
        <p:nvSpPr>
          <p:cNvPr id="268" name="(7) DISTRICT SERVICE (GST)"/>
          <p:cNvSpPr txBox="1"/>
          <p:nvPr/>
        </p:nvSpPr>
        <p:spPr>
          <a:xfrm>
            <a:off x="4433927" y="4426854"/>
            <a:ext cx="15516146" cy="7747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4400" b="1">
                <a:solidFill>
                  <a:schemeClr val="accent5"/>
                </a:solidFill>
              </a:defRPr>
            </a:lvl1pPr>
          </a:lstStyle>
          <a:p>
            <a:r>
              <a:t>(7) DISTRICT SERVICE (GST)</a:t>
            </a:r>
          </a:p>
        </p:txBody>
      </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 name="Redistricting 101"/>
          <p:cNvSpPr txBox="1">
            <a:spLocks noGrp="1"/>
          </p:cNvSpPr>
          <p:nvPr>
            <p:ph type="title"/>
          </p:nvPr>
        </p:nvSpPr>
        <p:spPr>
          <a:prstGeom prst="rect">
            <a:avLst/>
          </a:prstGeom>
        </p:spPr>
        <p:txBody>
          <a:bodyPr/>
          <a:lstStyle>
            <a:lvl1pPr>
              <a:defRPr>
                <a:solidFill>
                  <a:schemeClr val="accent1">
                    <a:satOff val="2969"/>
                    <a:lumOff val="-11469"/>
                  </a:schemeClr>
                </a:solidFill>
              </a:defRPr>
            </a:lvl1pPr>
          </a:lstStyle>
          <a:p>
            <a:r>
              <a:t>Redistricting 101</a:t>
            </a:r>
          </a:p>
        </p:txBody>
      </p:sp>
      <p:sp>
        <p:nvSpPr>
          <p:cNvPr id="271" name="The Role of the District Merger Committees"/>
          <p:cNvSpPr txBox="1"/>
          <p:nvPr/>
        </p:nvSpPr>
        <p:spPr>
          <a:xfrm>
            <a:off x="4017922" y="2774946"/>
            <a:ext cx="17926677" cy="106908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defTabSz="355600">
              <a:lnSpc>
                <a:spcPct val="100000"/>
              </a:lnSpc>
              <a:defRPr sz="6500">
                <a:latin typeface="Helvetica Neue"/>
                <a:ea typeface="Helvetica Neue"/>
                <a:cs typeface="Helvetica Neue"/>
                <a:sym typeface="Helvetica Neue"/>
              </a:defRPr>
            </a:lvl1pPr>
          </a:lstStyle>
          <a:p>
            <a:r>
              <a:t>The Role of the District Merger Committees </a:t>
            </a:r>
          </a:p>
        </p:txBody>
      </p:sp>
      <p:sp>
        <p:nvSpPr>
          <p:cNvPr id="272" name="Combine these assets and plan additions / phase-in, phase out for websites and social media"/>
          <p:cNvSpPr txBox="1"/>
          <p:nvPr/>
        </p:nvSpPr>
        <p:spPr>
          <a:xfrm>
            <a:off x="6428933" y="7428535"/>
            <a:ext cx="11983269" cy="27956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defTabSz="457200">
              <a:lnSpc>
                <a:spcPct val="100000"/>
              </a:lnSpc>
              <a:defRPr sz="3700">
                <a:latin typeface="Helvetica Neue"/>
                <a:ea typeface="Helvetica Neue"/>
                <a:cs typeface="Helvetica Neue"/>
                <a:sym typeface="Helvetica Neue"/>
              </a:defRPr>
            </a:pPr>
            <a:endParaRPr dirty="0"/>
          </a:p>
          <a:p>
            <a:pPr algn="l" defTabSz="457200">
              <a:lnSpc>
                <a:spcPct val="100000"/>
              </a:lnSpc>
              <a:buSzPct val="150000"/>
              <a:defRPr sz="4600"/>
            </a:pPr>
            <a:r>
              <a:rPr dirty="0"/>
              <a:t>Combine these assets and plan additions / phase-in, phase out for websites and social media</a:t>
            </a:r>
          </a:p>
        </p:txBody>
      </p:sp>
      <p:pic>
        <p:nvPicPr>
          <p:cNvPr id="273" name="md19_logo_new.png" descr="md19_logo_new.png"/>
          <p:cNvPicPr>
            <a:picLocks noChangeAspect="1"/>
          </p:cNvPicPr>
          <p:nvPr/>
        </p:nvPicPr>
        <p:blipFill>
          <a:blip r:embed="rId2"/>
          <a:stretch>
            <a:fillRect/>
          </a:stretch>
        </p:blipFill>
        <p:spPr>
          <a:xfrm>
            <a:off x="20577805" y="10119131"/>
            <a:ext cx="2349379" cy="2274918"/>
          </a:xfrm>
          <a:prstGeom prst="rect">
            <a:avLst/>
          </a:prstGeom>
          <a:ln w="12700">
            <a:miter lim="400000"/>
          </a:ln>
        </p:spPr>
      </p:pic>
      <p:sp>
        <p:nvSpPr>
          <p:cNvPr id="274" name="(8) DISTRICT WEBSITES, NEWSLETTERS AND SOCIAL MEDIA"/>
          <p:cNvSpPr txBox="1"/>
          <p:nvPr/>
        </p:nvSpPr>
        <p:spPr>
          <a:xfrm>
            <a:off x="4143023" y="5164935"/>
            <a:ext cx="15516147" cy="138049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4400" b="1">
                <a:solidFill>
                  <a:schemeClr val="accent5"/>
                </a:solidFill>
              </a:defRPr>
            </a:lvl1pPr>
          </a:lstStyle>
          <a:p>
            <a:r>
              <a:t>(8) DISTRICT WEBSITES, NEWSLETTERS AND SOCIAL MEDIA</a:t>
            </a:r>
          </a:p>
        </p:txBody>
      </p:sp>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 name="Redistricting 101"/>
          <p:cNvSpPr txBox="1">
            <a:spLocks noGrp="1"/>
          </p:cNvSpPr>
          <p:nvPr>
            <p:ph type="title"/>
          </p:nvPr>
        </p:nvSpPr>
        <p:spPr>
          <a:prstGeom prst="rect">
            <a:avLst/>
          </a:prstGeom>
        </p:spPr>
        <p:txBody>
          <a:bodyPr/>
          <a:lstStyle>
            <a:lvl1pPr>
              <a:defRPr>
                <a:solidFill>
                  <a:schemeClr val="accent1">
                    <a:satOff val="2969"/>
                    <a:lumOff val="-11469"/>
                  </a:schemeClr>
                </a:solidFill>
              </a:defRPr>
            </a:lvl1pPr>
          </a:lstStyle>
          <a:p>
            <a:r>
              <a:t>Redistricting 101</a:t>
            </a:r>
          </a:p>
        </p:txBody>
      </p:sp>
      <p:sp>
        <p:nvSpPr>
          <p:cNvPr id="277" name="The Role of the District Merger Committees"/>
          <p:cNvSpPr txBox="1"/>
          <p:nvPr/>
        </p:nvSpPr>
        <p:spPr>
          <a:xfrm>
            <a:off x="4017922" y="2774946"/>
            <a:ext cx="17926677" cy="106908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defTabSz="355600">
              <a:lnSpc>
                <a:spcPct val="100000"/>
              </a:lnSpc>
              <a:defRPr sz="6500">
                <a:latin typeface="Helvetica Neue"/>
                <a:ea typeface="Helvetica Neue"/>
                <a:cs typeface="Helvetica Neue"/>
                <a:sym typeface="Helvetica Neue"/>
              </a:defRPr>
            </a:lvl1pPr>
          </a:lstStyle>
          <a:p>
            <a:r>
              <a:t>The Role of the District Merger Committees </a:t>
            </a:r>
          </a:p>
        </p:txBody>
      </p:sp>
      <p:sp>
        <p:nvSpPr>
          <p:cNvPr id="278" name="Position on Foundations (NW Lions Leadership, NW Lions Eyeglass Recycling Center, Camp Leo, Project New Hope, Camp Horizon, Camp Stix, MD19 Lions Foundation, NW Lions Foundation, CLERC, BC Society and all other Foundations…"/>
          <p:cNvSpPr txBox="1"/>
          <p:nvPr/>
        </p:nvSpPr>
        <p:spPr>
          <a:xfrm>
            <a:off x="5490139" y="5965494"/>
            <a:ext cx="14982243" cy="65659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marL="459220" indent="-459220" algn="l" defTabSz="457200">
              <a:lnSpc>
                <a:spcPct val="100000"/>
              </a:lnSpc>
              <a:buSzPct val="150000"/>
              <a:buChar char="•"/>
              <a:defRPr sz="4200"/>
            </a:pPr>
            <a:r>
              <a:rPr dirty="0"/>
              <a:t>Position on Foundations (NW Lions Leadership, NW Lions Eyeglass Recycling Center, Camp Leo, Project New Hope, Camp Horizon, Camp Stix, MD19 Lions Foundation, NW Lions Foundation, CLERC, BC Society and </a:t>
            </a:r>
            <a:r>
              <a:rPr u="sng" dirty="0"/>
              <a:t>all other Foundations</a:t>
            </a:r>
          </a:p>
          <a:p>
            <a:pPr algn="l" defTabSz="457200">
              <a:lnSpc>
                <a:spcPct val="100000"/>
              </a:lnSpc>
              <a:defRPr sz="4200"/>
            </a:pPr>
            <a:endParaRPr dirty="0"/>
          </a:p>
          <a:p>
            <a:pPr marL="459220" indent="-459220" algn="l" defTabSz="457200">
              <a:lnSpc>
                <a:spcPct val="100000"/>
              </a:lnSpc>
              <a:buSzPct val="150000"/>
              <a:buChar char="•"/>
              <a:defRPr sz="4200"/>
            </a:pPr>
            <a:r>
              <a:rPr dirty="0"/>
              <a:t>Positions on Multiple District or  or area projects</a:t>
            </a:r>
          </a:p>
          <a:p>
            <a:pPr marL="459220" indent="-459220" algn="l" defTabSz="457200">
              <a:lnSpc>
                <a:spcPct val="100000"/>
              </a:lnSpc>
              <a:buSzPct val="150000"/>
              <a:buChar char="•"/>
              <a:defRPr sz="4200"/>
            </a:pPr>
            <a:endParaRPr dirty="0"/>
          </a:p>
          <a:p>
            <a:pPr marL="459220" indent="-459220" algn="l" defTabSz="457200">
              <a:lnSpc>
                <a:spcPct val="100000"/>
              </a:lnSpc>
              <a:buSzPct val="150000"/>
              <a:buChar char="•"/>
              <a:defRPr sz="4200"/>
            </a:pPr>
            <a:r>
              <a:rPr dirty="0"/>
              <a:t>Other positions within NGO’s or other organizations represented by a district.</a:t>
            </a:r>
          </a:p>
        </p:txBody>
      </p:sp>
      <p:pic>
        <p:nvPicPr>
          <p:cNvPr id="279" name="md19_logo_new.png" descr="md19_logo_new.png"/>
          <p:cNvPicPr>
            <a:picLocks noChangeAspect="1"/>
          </p:cNvPicPr>
          <p:nvPr/>
        </p:nvPicPr>
        <p:blipFill>
          <a:blip r:embed="rId2"/>
          <a:stretch>
            <a:fillRect/>
          </a:stretch>
        </p:blipFill>
        <p:spPr>
          <a:xfrm>
            <a:off x="20577805" y="10119131"/>
            <a:ext cx="2349379" cy="2274918"/>
          </a:xfrm>
          <a:prstGeom prst="rect">
            <a:avLst/>
          </a:prstGeom>
          <a:ln w="12700">
            <a:miter lim="400000"/>
          </a:ln>
        </p:spPr>
      </p:pic>
      <p:sp>
        <p:nvSpPr>
          <p:cNvPr id="280" name="(9) DISTRICT OR MD REPRESENTATION"/>
          <p:cNvSpPr txBox="1"/>
          <p:nvPr/>
        </p:nvSpPr>
        <p:spPr>
          <a:xfrm>
            <a:off x="4433927" y="4196834"/>
            <a:ext cx="15516146" cy="7747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4400" b="1">
                <a:solidFill>
                  <a:schemeClr val="accent5"/>
                </a:solidFill>
              </a:defRPr>
            </a:lvl1pPr>
          </a:lstStyle>
          <a:p>
            <a:r>
              <a:t>(9) DISTRICT OR MD REPRESENTATION</a:t>
            </a:r>
          </a:p>
        </p:txBody>
      </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 name="Redistricting 101"/>
          <p:cNvSpPr txBox="1">
            <a:spLocks noGrp="1"/>
          </p:cNvSpPr>
          <p:nvPr>
            <p:ph type="title"/>
          </p:nvPr>
        </p:nvSpPr>
        <p:spPr>
          <a:prstGeom prst="rect">
            <a:avLst/>
          </a:prstGeom>
        </p:spPr>
        <p:txBody>
          <a:bodyPr/>
          <a:lstStyle>
            <a:lvl1pPr>
              <a:defRPr>
                <a:solidFill>
                  <a:schemeClr val="accent1">
                    <a:satOff val="2969"/>
                    <a:lumOff val="-11469"/>
                  </a:schemeClr>
                </a:solidFill>
              </a:defRPr>
            </a:lvl1pPr>
          </a:lstStyle>
          <a:p>
            <a:r>
              <a:t>Redistricting 101</a:t>
            </a:r>
          </a:p>
        </p:txBody>
      </p:sp>
      <p:sp>
        <p:nvSpPr>
          <p:cNvPr id="283" name="The Role of the District Merger Committees"/>
          <p:cNvSpPr txBox="1"/>
          <p:nvPr/>
        </p:nvSpPr>
        <p:spPr>
          <a:xfrm>
            <a:off x="4017922" y="2774946"/>
            <a:ext cx="17926677" cy="106908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defTabSz="355600">
              <a:lnSpc>
                <a:spcPct val="100000"/>
              </a:lnSpc>
              <a:defRPr sz="6500">
                <a:latin typeface="Helvetica Neue"/>
                <a:ea typeface="Helvetica Neue"/>
                <a:cs typeface="Helvetica Neue"/>
                <a:sym typeface="Helvetica Neue"/>
              </a:defRPr>
            </a:lvl1pPr>
          </a:lstStyle>
          <a:p>
            <a:r>
              <a:t>The Role of the District Merger Committees </a:t>
            </a:r>
          </a:p>
        </p:txBody>
      </p:sp>
      <p:sp>
        <p:nvSpPr>
          <p:cNvPr id="284" name="Budgets…"/>
          <p:cNvSpPr txBox="1"/>
          <p:nvPr/>
        </p:nvSpPr>
        <p:spPr>
          <a:xfrm>
            <a:off x="7691798" y="6831986"/>
            <a:ext cx="6823961" cy="47498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marL="459220" indent="-459220" algn="l" defTabSz="457200">
              <a:lnSpc>
                <a:spcPct val="100000"/>
              </a:lnSpc>
              <a:buSzPct val="150000"/>
              <a:buChar char="•"/>
              <a:defRPr sz="5100"/>
            </a:pPr>
            <a:r>
              <a:t>Budgets</a:t>
            </a:r>
          </a:p>
          <a:p>
            <a:pPr marL="459220" indent="-459220" algn="l" defTabSz="457200">
              <a:lnSpc>
                <a:spcPct val="100000"/>
              </a:lnSpc>
              <a:buSzPct val="150000"/>
              <a:buChar char="•"/>
              <a:defRPr sz="5100"/>
            </a:pPr>
            <a:endParaRPr/>
          </a:p>
          <a:p>
            <a:pPr marL="459220" indent="-459220" algn="l" defTabSz="457200">
              <a:lnSpc>
                <a:spcPct val="100000"/>
              </a:lnSpc>
              <a:buSzPct val="150000"/>
              <a:buChar char="•"/>
              <a:defRPr sz="5100"/>
            </a:pPr>
            <a:r>
              <a:t>Staffing</a:t>
            </a:r>
          </a:p>
          <a:p>
            <a:pPr marL="459220" indent="-459220" algn="l" defTabSz="457200">
              <a:lnSpc>
                <a:spcPct val="100000"/>
              </a:lnSpc>
              <a:buSzPct val="150000"/>
              <a:buChar char="•"/>
              <a:defRPr sz="5100"/>
            </a:pPr>
            <a:endParaRPr/>
          </a:p>
          <a:p>
            <a:pPr marL="459220" indent="-459220" algn="l" defTabSz="457200">
              <a:lnSpc>
                <a:spcPct val="100000"/>
              </a:lnSpc>
              <a:buSzPct val="150000"/>
              <a:buChar char="•"/>
              <a:defRPr sz="5100"/>
            </a:pPr>
            <a:r>
              <a:t>Location/Time</a:t>
            </a:r>
          </a:p>
        </p:txBody>
      </p:sp>
      <p:pic>
        <p:nvPicPr>
          <p:cNvPr id="285" name="md19_logo_new.png" descr="md19_logo_new.png"/>
          <p:cNvPicPr>
            <a:picLocks noChangeAspect="1"/>
          </p:cNvPicPr>
          <p:nvPr/>
        </p:nvPicPr>
        <p:blipFill>
          <a:blip r:embed="rId2"/>
          <a:stretch>
            <a:fillRect/>
          </a:stretch>
        </p:blipFill>
        <p:spPr>
          <a:xfrm>
            <a:off x="20577805" y="10119131"/>
            <a:ext cx="2349379" cy="2274918"/>
          </a:xfrm>
          <a:prstGeom prst="rect">
            <a:avLst/>
          </a:prstGeom>
          <a:ln w="12700">
            <a:miter lim="400000"/>
          </a:ln>
        </p:spPr>
      </p:pic>
      <p:sp>
        <p:nvSpPr>
          <p:cNvPr id="286" name="(10) DISTRICT SPRING CONVENTIONS"/>
          <p:cNvSpPr txBox="1"/>
          <p:nvPr/>
        </p:nvSpPr>
        <p:spPr>
          <a:xfrm>
            <a:off x="4143023" y="5467830"/>
            <a:ext cx="15516147" cy="7747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4400" b="1">
                <a:solidFill>
                  <a:schemeClr val="accent5"/>
                </a:solidFill>
              </a:defRPr>
            </a:lvl1pPr>
          </a:lstStyle>
          <a:p>
            <a:r>
              <a:t>(10) DISTRICT SPRING CONVENTIONS</a:t>
            </a:r>
          </a:p>
        </p:txBody>
      </p:sp>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 name="Redistricting 101"/>
          <p:cNvSpPr txBox="1">
            <a:spLocks noGrp="1"/>
          </p:cNvSpPr>
          <p:nvPr>
            <p:ph type="title"/>
          </p:nvPr>
        </p:nvSpPr>
        <p:spPr>
          <a:prstGeom prst="rect">
            <a:avLst/>
          </a:prstGeom>
        </p:spPr>
        <p:txBody>
          <a:bodyPr/>
          <a:lstStyle>
            <a:lvl1pPr>
              <a:defRPr>
                <a:solidFill>
                  <a:schemeClr val="accent1">
                    <a:satOff val="2969"/>
                    <a:lumOff val="-11469"/>
                  </a:schemeClr>
                </a:solidFill>
              </a:defRPr>
            </a:lvl1pPr>
          </a:lstStyle>
          <a:p>
            <a:r>
              <a:t>Redistricting 101</a:t>
            </a:r>
          </a:p>
        </p:txBody>
      </p:sp>
      <p:sp>
        <p:nvSpPr>
          <p:cNvPr id="289" name="The Role of the District Merger Committees"/>
          <p:cNvSpPr txBox="1"/>
          <p:nvPr/>
        </p:nvSpPr>
        <p:spPr>
          <a:xfrm>
            <a:off x="4017922" y="2774946"/>
            <a:ext cx="17926677" cy="106908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defTabSz="355600">
              <a:lnSpc>
                <a:spcPct val="100000"/>
              </a:lnSpc>
              <a:defRPr sz="6500">
                <a:latin typeface="Helvetica Neue"/>
                <a:ea typeface="Helvetica Neue"/>
                <a:cs typeface="Helvetica Neue"/>
                <a:sym typeface="Helvetica Neue"/>
              </a:defRPr>
            </a:lvl1pPr>
          </a:lstStyle>
          <a:p>
            <a:r>
              <a:t>The Role of the District Merger Committees </a:t>
            </a:r>
          </a:p>
        </p:txBody>
      </p:sp>
      <p:sp>
        <p:nvSpPr>
          <p:cNvPr id="290" name="In summary, the District Merger Committees are key to blending the new districts…"/>
          <p:cNvSpPr txBox="1"/>
          <p:nvPr/>
        </p:nvSpPr>
        <p:spPr>
          <a:xfrm>
            <a:off x="5880137" y="4657048"/>
            <a:ext cx="13214593" cy="71882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marL="446809" indent="-446809" algn="l" defTabSz="457200">
              <a:lnSpc>
                <a:spcPct val="100000"/>
              </a:lnSpc>
              <a:buSzPct val="150000"/>
              <a:buChar char="•"/>
              <a:defRPr sz="5200"/>
            </a:pPr>
            <a:r>
              <a:t>In summary, the District Merger Committees are key to blending the new districts</a:t>
            </a:r>
          </a:p>
          <a:p>
            <a:pPr algn="l" defTabSz="457200">
              <a:lnSpc>
                <a:spcPct val="100000"/>
              </a:lnSpc>
              <a:defRPr sz="5200"/>
            </a:pPr>
            <a:endParaRPr/>
          </a:p>
          <a:p>
            <a:pPr marL="459220" indent="-459220" algn="l" defTabSz="457200">
              <a:lnSpc>
                <a:spcPct val="100000"/>
              </a:lnSpc>
              <a:buSzPct val="150000"/>
              <a:buChar char="•"/>
              <a:defRPr sz="5200"/>
            </a:pPr>
            <a:r>
              <a:t>Each District Governor Team should select a strong group to represent their District and every effort should be made to select individuals who are cooperative leaders and problem solvers</a:t>
            </a:r>
          </a:p>
        </p:txBody>
      </p:sp>
      <p:pic>
        <p:nvPicPr>
          <p:cNvPr id="291" name="md19_logo_new.png" descr="md19_logo_new.png"/>
          <p:cNvPicPr>
            <a:picLocks noChangeAspect="1"/>
          </p:cNvPicPr>
          <p:nvPr/>
        </p:nvPicPr>
        <p:blipFill>
          <a:blip r:embed="rId2"/>
          <a:stretch>
            <a:fillRect/>
          </a:stretch>
        </p:blipFill>
        <p:spPr>
          <a:xfrm>
            <a:off x="20577805" y="10119131"/>
            <a:ext cx="2349379" cy="2274918"/>
          </a:xfrm>
          <a:prstGeom prst="rect">
            <a:avLst/>
          </a:prstGeom>
          <a:ln w="12700">
            <a:miter lim="400000"/>
          </a:ln>
        </p:spPr>
      </p:pic>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 name="Redistricting 101"/>
          <p:cNvSpPr txBox="1">
            <a:spLocks noGrp="1"/>
          </p:cNvSpPr>
          <p:nvPr>
            <p:ph type="title"/>
          </p:nvPr>
        </p:nvSpPr>
        <p:spPr>
          <a:prstGeom prst="rect">
            <a:avLst/>
          </a:prstGeom>
        </p:spPr>
        <p:txBody>
          <a:bodyPr/>
          <a:lstStyle>
            <a:lvl1pPr>
              <a:defRPr>
                <a:solidFill>
                  <a:schemeClr val="accent1">
                    <a:satOff val="2969"/>
                    <a:lumOff val="-11469"/>
                  </a:schemeClr>
                </a:solidFill>
              </a:defRPr>
            </a:lvl1pPr>
          </a:lstStyle>
          <a:p>
            <a:r>
              <a:t>Redistricting 101</a:t>
            </a:r>
          </a:p>
        </p:txBody>
      </p:sp>
      <p:sp>
        <p:nvSpPr>
          <p:cNvPr id="294" name="The Role of the District Merger Committees"/>
          <p:cNvSpPr txBox="1"/>
          <p:nvPr/>
        </p:nvSpPr>
        <p:spPr>
          <a:xfrm>
            <a:off x="4017922" y="2774946"/>
            <a:ext cx="17926677" cy="106908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defTabSz="355600">
              <a:lnSpc>
                <a:spcPct val="100000"/>
              </a:lnSpc>
              <a:defRPr sz="6500">
                <a:latin typeface="Helvetica Neue"/>
                <a:ea typeface="Helvetica Neue"/>
                <a:cs typeface="Helvetica Neue"/>
                <a:sym typeface="Helvetica Neue"/>
              </a:defRPr>
            </a:lvl1pPr>
          </a:lstStyle>
          <a:p>
            <a:r>
              <a:t>The Role of the District Merger Committees </a:t>
            </a:r>
          </a:p>
        </p:txBody>
      </p:sp>
      <p:sp>
        <p:nvSpPr>
          <p:cNvPr id="295" name="In the recent words of our Council Chair, Lyndon Harriman:…"/>
          <p:cNvSpPr txBox="1"/>
          <p:nvPr/>
        </p:nvSpPr>
        <p:spPr>
          <a:xfrm>
            <a:off x="3503274" y="5090778"/>
            <a:ext cx="17377453" cy="690445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defTabSz="457200">
              <a:lnSpc>
                <a:spcPct val="100000"/>
              </a:lnSpc>
              <a:defRPr sz="3700"/>
            </a:pPr>
            <a:r>
              <a:rPr sz="4800" dirty="0"/>
              <a:t>In the recent words </a:t>
            </a:r>
            <a:r>
              <a:rPr lang="en-US" sz="4800" dirty="0"/>
              <a:t>of MD19 </a:t>
            </a:r>
            <a:r>
              <a:rPr sz="4800" dirty="0"/>
              <a:t> Council Chair, Lyndon Harriman:</a:t>
            </a:r>
          </a:p>
          <a:p>
            <a:pPr algn="l" defTabSz="457200">
              <a:lnSpc>
                <a:spcPct val="100000"/>
              </a:lnSpc>
              <a:defRPr sz="3700"/>
            </a:pPr>
            <a:endParaRPr dirty="0"/>
          </a:p>
          <a:p>
            <a:pPr algn="l" defTabSz="457200">
              <a:lnSpc>
                <a:spcPct val="100000"/>
              </a:lnSpc>
              <a:defRPr sz="5100" b="1">
                <a:solidFill>
                  <a:schemeClr val="accent1">
                    <a:satOff val="2969"/>
                    <a:lumOff val="-11469"/>
                  </a:schemeClr>
                </a:solidFill>
                <a:latin typeface="Times"/>
                <a:ea typeface="Times"/>
                <a:cs typeface="Times"/>
                <a:sym typeface="Times"/>
              </a:defRPr>
            </a:pPr>
            <a:r>
              <a:rPr i="1" dirty="0"/>
              <a:t>“It is time for us to look ahead, not focus on the past, but to plan for the future. We need to work together to make our Multiple District the very best it can be. That will take all of us working together.  Each new district faces challenges unique to itself. We need to rely on the expertise of our fellow Lions to move into the future and make it as bright as we can.  WE can do this, WE can work together.”</a:t>
            </a:r>
          </a:p>
        </p:txBody>
      </p:sp>
      <p:pic>
        <p:nvPicPr>
          <p:cNvPr id="296" name="md19_logo_new.png" descr="md19_logo_new.png"/>
          <p:cNvPicPr>
            <a:picLocks noChangeAspect="1"/>
          </p:cNvPicPr>
          <p:nvPr/>
        </p:nvPicPr>
        <p:blipFill>
          <a:blip r:embed="rId2"/>
          <a:stretch>
            <a:fillRect/>
          </a:stretch>
        </p:blipFill>
        <p:spPr>
          <a:xfrm>
            <a:off x="19119912" y="226983"/>
            <a:ext cx="2349378" cy="2274917"/>
          </a:xfrm>
          <a:prstGeom prst="rect">
            <a:avLst/>
          </a:prstGeom>
          <a:ln w="12700">
            <a:miter lim="400000"/>
          </a:ln>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8" name="Screen Shot 2021-08-11 at 7.02.59 PM.png" descr="Screen Shot 2021-08-11 at 7.02.59 PM.png"/>
          <p:cNvPicPr>
            <a:picLocks noChangeAspect="1"/>
          </p:cNvPicPr>
          <p:nvPr/>
        </p:nvPicPr>
        <p:blipFill>
          <a:blip r:embed="rId2"/>
          <a:stretch>
            <a:fillRect/>
          </a:stretch>
        </p:blipFill>
        <p:spPr>
          <a:xfrm>
            <a:off x="2962367" y="2338408"/>
            <a:ext cx="21309686" cy="12661345"/>
          </a:xfrm>
          <a:prstGeom prst="rect">
            <a:avLst/>
          </a:prstGeom>
          <a:ln w="12700">
            <a:miter lim="400000"/>
          </a:ln>
        </p:spPr>
      </p:pic>
      <p:sp>
        <p:nvSpPr>
          <p:cNvPr id="159" name="Old and New MD19 Maps"/>
          <p:cNvSpPr txBox="1">
            <a:spLocks noGrp="1"/>
          </p:cNvSpPr>
          <p:nvPr>
            <p:ph type="title"/>
          </p:nvPr>
        </p:nvSpPr>
        <p:spPr>
          <a:xfrm>
            <a:off x="1219200" y="770025"/>
            <a:ext cx="21945600" cy="1727201"/>
          </a:xfrm>
          <a:prstGeom prst="rect">
            <a:avLst/>
          </a:prstGeom>
        </p:spPr>
        <p:txBody>
          <a:bodyPr/>
          <a:lstStyle>
            <a:lvl1pPr>
              <a:defRPr>
                <a:solidFill>
                  <a:schemeClr val="accent1">
                    <a:satOff val="2969"/>
                    <a:lumOff val="-11469"/>
                  </a:schemeClr>
                </a:solidFill>
              </a:defRPr>
            </a:lvl1pPr>
          </a:lstStyle>
          <a:p>
            <a:r>
              <a:t>Old and New MD19 Maps</a:t>
            </a:r>
          </a:p>
        </p:txBody>
      </p:sp>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8" name="Redistricting 101"/>
          <p:cNvSpPr txBox="1">
            <a:spLocks noGrp="1"/>
          </p:cNvSpPr>
          <p:nvPr>
            <p:ph type="title"/>
          </p:nvPr>
        </p:nvSpPr>
        <p:spPr>
          <a:prstGeom prst="rect">
            <a:avLst/>
          </a:prstGeom>
        </p:spPr>
        <p:txBody>
          <a:bodyPr/>
          <a:lstStyle>
            <a:lvl1pPr>
              <a:defRPr>
                <a:solidFill>
                  <a:schemeClr val="accent1">
                    <a:satOff val="2969"/>
                    <a:lumOff val="-11469"/>
                  </a:schemeClr>
                </a:solidFill>
              </a:defRPr>
            </a:lvl1pPr>
          </a:lstStyle>
          <a:p>
            <a:r>
              <a:t>Redistricting 101</a:t>
            </a:r>
          </a:p>
        </p:txBody>
      </p:sp>
      <p:sp>
        <p:nvSpPr>
          <p:cNvPr id="299" name="Questions and Answers"/>
          <p:cNvSpPr txBox="1"/>
          <p:nvPr/>
        </p:nvSpPr>
        <p:spPr>
          <a:xfrm>
            <a:off x="4017922" y="2774946"/>
            <a:ext cx="17926677" cy="106908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defTabSz="355600">
              <a:lnSpc>
                <a:spcPct val="100000"/>
              </a:lnSpc>
              <a:defRPr sz="6500">
                <a:latin typeface="Helvetica Neue"/>
                <a:ea typeface="Helvetica Neue"/>
                <a:cs typeface="Helvetica Neue"/>
                <a:sym typeface="Helvetica Neue"/>
              </a:defRPr>
            </a:lvl1pPr>
          </a:lstStyle>
          <a:p>
            <a:r>
              <a:t>               Questions and Answers </a:t>
            </a:r>
          </a:p>
        </p:txBody>
      </p:sp>
      <p:sp>
        <p:nvSpPr>
          <p:cNvPr id="300" name="Questions and Answers"/>
          <p:cNvSpPr txBox="1"/>
          <p:nvPr/>
        </p:nvSpPr>
        <p:spPr>
          <a:xfrm>
            <a:off x="8251570" y="4687403"/>
            <a:ext cx="6823961" cy="6472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marL="446809" indent="-446809" algn="l" defTabSz="457200">
              <a:lnSpc>
                <a:spcPct val="100000"/>
              </a:lnSpc>
              <a:buSzPct val="150000"/>
              <a:buChar char="•"/>
              <a:defRPr sz="3700">
                <a:latin typeface="Helvetica Neue"/>
                <a:ea typeface="Helvetica Neue"/>
                <a:cs typeface="Helvetica Neue"/>
                <a:sym typeface="Helvetica Neue"/>
              </a:defRPr>
            </a:lvl1pPr>
          </a:lstStyle>
          <a:p>
            <a:r>
              <a:t>Questions and Answers</a:t>
            </a:r>
          </a:p>
        </p:txBody>
      </p:sp>
      <p:pic>
        <p:nvPicPr>
          <p:cNvPr id="301" name="md19_logo_new.png" descr="md19_logo_new.png"/>
          <p:cNvPicPr>
            <a:picLocks noChangeAspect="1"/>
          </p:cNvPicPr>
          <p:nvPr/>
        </p:nvPicPr>
        <p:blipFill>
          <a:blip r:embed="rId2"/>
          <a:stretch>
            <a:fillRect/>
          </a:stretch>
        </p:blipFill>
        <p:spPr>
          <a:xfrm>
            <a:off x="17947878" y="914386"/>
            <a:ext cx="2349378" cy="2274917"/>
          </a:xfrm>
          <a:prstGeom prst="rect">
            <a:avLst/>
          </a:prstGeom>
          <a:ln w="12700">
            <a:miter lim="400000"/>
          </a:ln>
        </p:spPr>
      </p:pic>
      <p:pic>
        <p:nvPicPr>
          <p:cNvPr id="302" name="Screen Shot 2021-08-11 at 7.02.59 PM.png" descr="Screen Shot 2021-08-11 at 7.02.59 PM.png"/>
          <p:cNvPicPr>
            <a:picLocks noChangeAspect="1"/>
          </p:cNvPicPr>
          <p:nvPr/>
        </p:nvPicPr>
        <p:blipFill>
          <a:blip r:embed="rId3"/>
          <a:stretch>
            <a:fillRect/>
          </a:stretch>
        </p:blipFill>
        <p:spPr>
          <a:xfrm>
            <a:off x="5527424" y="4363434"/>
            <a:ext cx="15740844" cy="9352566"/>
          </a:xfrm>
          <a:prstGeom prst="rect">
            <a:avLst/>
          </a:prstGeom>
          <a:ln w="12700">
            <a:miter lim="400000"/>
          </a:ln>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The Makeup of New Districts “LIONS”"/>
          <p:cNvSpPr txBox="1">
            <a:spLocks noGrp="1"/>
          </p:cNvSpPr>
          <p:nvPr>
            <p:ph type="title"/>
          </p:nvPr>
        </p:nvSpPr>
        <p:spPr>
          <a:xfrm>
            <a:off x="1219200" y="1273180"/>
            <a:ext cx="21945600" cy="1727201"/>
          </a:xfrm>
          <a:prstGeom prst="rect">
            <a:avLst/>
          </a:prstGeom>
        </p:spPr>
        <p:txBody>
          <a:bodyPr/>
          <a:lstStyle>
            <a:lvl1pPr>
              <a:defRPr>
                <a:solidFill>
                  <a:schemeClr val="accent1">
                    <a:satOff val="2969"/>
                    <a:lumOff val="-11469"/>
                  </a:schemeClr>
                </a:solidFill>
              </a:defRPr>
            </a:lvl1pPr>
          </a:lstStyle>
          <a:p>
            <a:r>
              <a:t>The Makeup of New Districts “LIONS”</a:t>
            </a:r>
          </a:p>
        </p:txBody>
      </p:sp>
      <p:pic>
        <p:nvPicPr>
          <p:cNvPr id="162" name="Screen Shot 2022-10-10 at 9.28.17 PM.png" descr="Screen Shot 2022-10-10 at 9.28.17 PM.png"/>
          <p:cNvPicPr>
            <a:picLocks noChangeAspect="1"/>
          </p:cNvPicPr>
          <p:nvPr/>
        </p:nvPicPr>
        <p:blipFill>
          <a:blip r:embed="rId2"/>
          <a:stretch>
            <a:fillRect/>
          </a:stretch>
        </p:blipFill>
        <p:spPr>
          <a:xfrm>
            <a:off x="2293655" y="3561596"/>
            <a:ext cx="18414393" cy="6592808"/>
          </a:xfrm>
          <a:prstGeom prst="rect">
            <a:avLst/>
          </a:prstGeom>
          <a:ln w="12700">
            <a:miter lim="400000"/>
          </a:ln>
        </p:spPr>
      </p:pic>
      <p:pic>
        <p:nvPicPr>
          <p:cNvPr id="163" name="md19_logo_new.png" descr="md19_logo_new.png"/>
          <p:cNvPicPr>
            <a:picLocks noChangeAspect="1"/>
          </p:cNvPicPr>
          <p:nvPr/>
        </p:nvPicPr>
        <p:blipFill>
          <a:blip r:embed="rId3"/>
          <a:stretch>
            <a:fillRect/>
          </a:stretch>
        </p:blipFill>
        <p:spPr>
          <a:xfrm>
            <a:off x="20577805" y="10119131"/>
            <a:ext cx="2349379" cy="2274918"/>
          </a:xfrm>
          <a:prstGeom prst="rect">
            <a:avLst/>
          </a:prstGeom>
          <a:ln w="12700">
            <a:miter lim="400000"/>
          </a:ln>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The Makeup of New Districts “LIONS”"/>
          <p:cNvSpPr txBox="1">
            <a:spLocks noGrp="1"/>
          </p:cNvSpPr>
          <p:nvPr>
            <p:ph type="title"/>
          </p:nvPr>
        </p:nvSpPr>
        <p:spPr>
          <a:xfrm>
            <a:off x="1219200" y="1356260"/>
            <a:ext cx="21945600" cy="1727201"/>
          </a:xfrm>
          <a:prstGeom prst="rect">
            <a:avLst/>
          </a:prstGeom>
        </p:spPr>
        <p:txBody>
          <a:bodyPr/>
          <a:lstStyle>
            <a:lvl1pPr>
              <a:defRPr>
                <a:solidFill>
                  <a:schemeClr val="accent1">
                    <a:satOff val="2969"/>
                    <a:lumOff val="-11469"/>
                  </a:schemeClr>
                </a:solidFill>
              </a:defRPr>
            </a:lvl1pPr>
          </a:lstStyle>
          <a:p>
            <a:r>
              <a:t>The Makeup of New Districts “LIONS”</a:t>
            </a:r>
          </a:p>
        </p:txBody>
      </p:sp>
      <p:pic>
        <p:nvPicPr>
          <p:cNvPr id="166" name="Screen Shot 2022-10-10 at 9.29.13 PM.png" descr="Screen Shot 2022-10-10 at 9.29.13 PM.png"/>
          <p:cNvPicPr>
            <a:picLocks noChangeAspect="1"/>
          </p:cNvPicPr>
          <p:nvPr/>
        </p:nvPicPr>
        <p:blipFill>
          <a:blip r:embed="rId2"/>
          <a:stretch>
            <a:fillRect/>
          </a:stretch>
        </p:blipFill>
        <p:spPr>
          <a:xfrm>
            <a:off x="2438762" y="4555839"/>
            <a:ext cx="19506476" cy="4604321"/>
          </a:xfrm>
          <a:prstGeom prst="rect">
            <a:avLst/>
          </a:prstGeom>
          <a:ln w="12700">
            <a:miter lim="400000"/>
          </a:ln>
        </p:spPr>
      </p:pic>
      <p:pic>
        <p:nvPicPr>
          <p:cNvPr id="167" name="md19_logo_new.png" descr="md19_logo_new.png"/>
          <p:cNvPicPr>
            <a:picLocks noChangeAspect="1"/>
          </p:cNvPicPr>
          <p:nvPr/>
        </p:nvPicPr>
        <p:blipFill>
          <a:blip r:embed="rId3"/>
          <a:stretch>
            <a:fillRect/>
          </a:stretch>
        </p:blipFill>
        <p:spPr>
          <a:xfrm>
            <a:off x="20577805" y="10119131"/>
            <a:ext cx="2349379" cy="2274918"/>
          </a:xfrm>
          <a:prstGeom prst="rect">
            <a:avLst/>
          </a:prstGeom>
          <a:ln w="12700">
            <a:miter lim="400000"/>
          </a:ln>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The Makeup of New Districts “LIONS”"/>
          <p:cNvSpPr txBox="1">
            <a:spLocks noGrp="1"/>
          </p:cNvSpPr>
          <p:nvPr>
            <p:ph type="title"/>
          </p:nvPr>
        </p:nvSpPr>
        <p:spPr>
          <a:xfrm>
            <a:off x="1219200" y="1543190"/>
            <a:ext cx="21945600" cy="1727201"/>
          </a:xfrm>
          <a:prstGeom prst="rect">
            <a:avLst/>
          </a:prstGeom>
        </p:spPr>
        <p:txBody>
          <a:bodyPr/>
          <a:lstStyle>
            <a:lvl1pPr>
              <a:defRPr>
                <a:solidFill>
                  <a:schemeClr val="accent1">
                    <a:satOff val="2969"/>
                    <a:lumOff val="-11469"/>
                  </a:schemeClr>
                </a:solidFill>
              </a:defRPr>
            </a:lvl1pPr>
          </a:lstStyle>
          <a:p>
            <a:r>
              <a:t>The Makeup of New Districts “LIONS”</a:t>
            </a:r>
          </a:p>
        </p:txBody>
      </p:sp>
      <p:pic>
        <p:nvPicPr>
          <p:cNvPr id="170" name="Screen Shot 2022-10-10 at 9.29.50 PM.png" descr="Screen Shot 2022-10-10 at 9.29.50 PM.png"/>
          <p:cNvPicPr>
            <a:picLocks noChangeAspect="1"/>
          </p:cNvPicPr>
          <p:nvPr/>
        </p:nvPicPr>
        <p:blipFill>
          <a:blip r:embed="rId2"/>
          <a:stretch>
            <a:fillRect/>
          </a:stretch>
        </p:blipFill>
        <p:spPr>
          <a:xfrm>
            <a:off x="2629157" y="4725144"/>
            <a:ext cx="19125686" cy="4721203"/>
          </a:xfrm>
          <a:prstGeom prst="rect">
            <a:avLst/>
          </a:prstGeom>
          <a:ln w="12700">
            <a:miter lim="400000"/>
          </a:ln>
        </p:spPr>
      </p:pic>
      <p:pic>
        <p:nvPicPr>
          <p:cNvPr id="171" name="md19_logo_new.png" descr="md19_logo_new.png"/>
          <p:cNvPicPr>
            <a:picLocks noChangeAspect="1"/>
          </p:cNvPicPr>
          <p:nvPr/>
        </p:nvPicPr>
        <p:blipFill>
          <a:blip r:embed="rId3"/>
          <a:stretch>
            <a:fillRect/>
          </a:stretch>
        </p:blipFill>
        <p:spPr>
          <a:xfrm>
            <a:off x="20577805" y="10119131"/>
            <a:ext cx="2349379" cy="2274918"/>
          </a:xfrm>
          <a:prstGeom prst="rect">
            <a:avLst/>
          </a:prstGeom>
          <a:ln w="12700">
            <a:miter lim="400000"/>
          </a:ln>
        </p:spPr>
      </p:pic>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The Makeup of New Districts “LIONS”"/>
          <p:cNvSpPr txBox="1">
            <a:spLocks noGrp="1"/>
          </p:cNvSpPr>
          <p:nvPr>
            <p:ph type="title"/>
          </p:nvPr>
        </p:nvSpPr>
        <p:spPr>
          <a:xfrm>
            <a:off x="1219200" y="1335490"/>
            <a:ext cx="21945600" cy="1727201"/>
          </a:xfrm>
          <a:prstGeom prst="rect">
            <a:avLst/>
          </a:prstGeom>
        </p:spPr>
        <p:txBody>
          <a:bodyPr/>
          <a:lstStyle>
            <a:lvl1pPr>
              <a:defRPr>
                <a:solidFill>
                  <a:schemeClr val="accent1">
                    <a:satOff val="2969"/>
                    <a:lumOff val="-11469"/>
                  </a:schemeClr>
                </a:solidFill>
              </a:defRPr>
            </a:lvl1pPr>
          </a:lstStyle>
          <a:p>
            <a:r>
              <a:t>The Makeup of New Districts “LIONS”</a:t>
            </a:r>
          </a:p>
        </p:txBody>
      </p:sp>
      <p:pic>
        <p:nvPicPr>
          <p:cNvPr id="174" name="Screen Shot 2022-10-10 at 9.30.45 PM.png" descr="Screen Shot 2022-10-10 at 9.30.45 PM.png"/>
          <p:cNvPicPr>
            <a:picLocks noChangeAspect="1"/>
          </p:cNvPicPr>
          <p:nvPr/>
        </p:nvPicPr>
        <p:blipFill>
          <a:blip r:embed="rId2"/>
          <a:stretch>
            <a:fillRect/>
          </a:stretch>
        </p:blipFill>
        <p:spPr>
          <a:xfrm>
            <a:off x="2768012" y="4479383"/>
            <a:ext cx="19429536" cy="4757233"/>
          </a:xfrm>
          <a:prstGeom prst="rect">
            <a:avLst/>
          </a:prstGeom>
          <a:ln w="12700">
            <a:miter lim="400000"/>
          </a:ln>
        </p:spPr>
      </p:pic>
      <p:pic>
        <p:nvPicPr>
          <p:cNvPr id="175" name="md19_logo_new.png" descr="md19_logo_new.png"/>
          <p:cNvPicPr>
            <a:picLocks noChangeAspect="1"/>
          </p:cNvPicPr>
          <p:nvPr/>
        </p:nvPicPr>
        <p:blipFill>
          <a:blip r:embed="rId3"/>
          <a:stretch>
            <a:fillRect/>
          </a:stretch>
        </p:blipFill>
        <p:spPr>
          <a:xfrm>
            <a:off x="20577805" y="10119131"/>
            <a:ext cx="2349379" cy="2274918"/>
          </a:xfrm>
          <a:prstGeom prst="rect">
            <a:avLst/>
          </a:prstGeom>
          <a:ln w="12700">
            <a:miter lim="400000"/>
          </a:ln>
        </p:spPr>
      </p:pic>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The Makeup of New Districts “LIONS”"/>
          <p:cNvSpPr txBox="1">
            <a:spLocks noGrp="1"/>
          </p:cNvSpPr>
          <p:nvPr>
            <p:ph type="title"/>
          </p:nvPr>
        </p:nvSpPr>
        <p:spPr>
          <a:xfrm>
            <a:off x="1219200" y="1924654"/>
            <a:ext cx="21945600" cy="1727201"/>
          </a:xfrm>
          <a:prstGeom prst="rect">
            <a:avLst/>
          </a:prstGeom>
        </p:spPr>
        <p:txBody>
          <a:bodyPr/>
          <a:lstStyle>
            <a:lvl1pPr>
              <a:defRPr>
                <a:solidFill>
                  <a:schemeClr val="accent1">
                    <a:satOff val="2969"/>
                    <a:lumOff val="-11469"/>
                  </a:schemeClr>
                </a:solidFill>
              </a:defRPr>
            </a:lvl1pPr>
          </a:lstStyle>
          <a:p>
            <a:r>
              <a:t>The Makeup of New Districts “LIONS”</a:t>
            </a:r>
          </a:p>
        </p:txBody>
      </p:sp>
      <p:pic>
        <p:nvPicPr>
          <p:cNvPr id="178" name="Screen Shot 2022-10-10 at 9.31.36 PM.png" descr="Screen Shot 2022-10-10 at 9.31.36 PM.png"/>
          <p:cNvPicPr>
            <a:picLocks noChangeAspect="1"/>
          </p:cNvPicPr>
          <p:nvPr/>
        </p:nvPicPr>
        <p:blipFill>
          <a:blip r:embed="rId2"/>
          <a:stretch>
            <a:fillRect/>
          </a:stretch>
        </p:blipFill>
        <p:spPr>
          <a:xfrm>
            <a:off x="2655555" y="4852187"/>
            <a:ext cx="19072890" cy="4696340"/>
          </a:xfrm>
          <a:prstGeom prst="rect">
            <a:avLst/>
          </a:prstGeom>
          <a:ln w="12700">
            <a:miter lim="400000"/>
          </a:ln>
        </p:spPr>
      </p:pic>
      <p:pic>
        <p:nvPicPr>
          <p:cNvPr id="179" name="md19_logo_new.png" descr="md19_logo_new.png"/>
          <p:cNvPicPr>
            <a:picLocks noChangeAspect="1"/>
          </p:cNvPicPr>
          <p:nvPr/>
        </p:nvPicPr>
        <p:blipFill>
          <a:blip r:embed="rId3"/>
          <a:stretch>
            <a:fillRect/>
          </a:stretch>
        </p:blipFill>
        <p:spPr>
          <a:xfrm>
            <a:off x="20577805" y="10119131"/>
            <a:ext cx="2349379" cy="2274918"/>
          </a:xfrm>
          <a:prstGeom prst="rect">
            <a:avLst/>
          </a:prstGeom>
          <a:ln w="12700">
            <a:miter lim="400000"/>
          </a:ln>
        </p:spPr>
      </p:pic>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The Makeup of New Districts “LIONS”"/>
          <p:cNvSpPr txBox="1">
            <a:spLocks noGrp="1"/>
          </p:cNvSpPr>
          <p:nvPr>
            <p:ph type="title"/>
          </p:nvPr>
        </p:nvSpPr>
        <p:spPr>
          <a:xfrm>
            <a:off x="1219200" y="1924654"/>
            <a:ext cx="21945600" cy="1727201"/>
          </a:xfrm>
          <a:prstGeom prst="rect">
            <a:avLst/>
          </a:prstGeom>
        </p:spPr>
        <p:txBody>
          <a:bodyPr/>
          <a:lstStyle>
            <a:lvl1pPr>
              <a:defRPr>
                <a:solidFill>
                  <a:schemeClr val="accent1">
                    <a:satOff val="2969"/>
                    <a:lumOff val="-11469"/>
                  </a:schemeClr>
                </a:solidFill>
              </a:defRPr>
            </a:lvl1pPr>
          </a:lstStyle>
          <a:p>
            <a:r>
              <a:t>The Makeup of New Districts “LIONS”</a:t>
            </a:r>
          </a:p>
        </p:txBody>
      </p:sp>
      <p:pic>
        <p:nvPicPr>
          <p:cNvPr id="182" name="Screen Shot 2022-10-10 at 9.33.08 PM.png" descr="Screen Shot 2022-10-10 at 9.33.08 PM.png"/>
          <p:cNvPicPr>
            <a:picLocks noChangeAspect="1"/>
          </p:cNvPicPr>
          <p:nvPr/>
        </p:nvPicPr>
        <p:blipFill>
          <a:blip r:embed="rId2"/>
          <a:stretch>
            <a:fillRect/>
          </a:stretch>
        </p:blipFill>
        <p:spPr>
          <a:xfrm>
            <a:off x="3613911" y="4553660"/>
            <a:ext cx="17530150" cy="4857220"/>
          </a:xfrm>
          <a:prstGeom prst="rect">
            <a:avLst/>
          </a:prstGeom>
          <a:ln w="12700">
            <a:miter lim="400000"/>
          </a:ln>
        </p:spPr>
      </p:pic>
      <p:pic>
        <p:nvPicPr>
          <p:cNvPr id="183" name="md19_logo_new.png" descr="md19_logo_new.png"/>
          <p:cNvPicPr>
            <a:picLocks noChangeAspect="1"/>
          </p:cNvPicPr>
          <p:nvPr/>
        </p:nvPicPr>
        <p:blipFill>
          <a:blip r:embed="rId3"/>
          <a:stretch>
            <a:fillRect/>
          </a:stretch>
        </p:blipFill>
        <p:spPr>
          <a:xfrm>
            <a:off x="20577805" y="10119131"/>
            <a:ext cx="2349379" cy="2274918"/>
          </a:xfrm>
          <a:prstGeom prst="rect">
            <a:avLst/>
          </a:prstGeom>
          <a:ln w="12700">
            <a:miter lim="400000"/>
          </a:ln>
        </p:spPr>
      </p:pic>
    </p:spTree>
  </p:cSld>
  <p:clrMapOvr>
    <a:masterClrMapping/>
  </p:clrMapOvr>
  <p:transition spd="med"/>
</p:sld>
</file>

<file path=ppt/theme/theme1.xml><?xml version="1.0" encoding="utf-8"?>
<a:theme xmlns:a="http://schemas.openxmlformats.org/drawingml/2006/main" name="23_ClassicWhite">
  <a:themeElements>
    <a:clrScheme name="23_ClassicWhite">
      <a:dk1>
        <a:srgbClr val="000000"/>
      </a:dk1>
      <a:lt1>
        <a:srgbClr val="FFFFFF"/>
      </a:lt1>
      <a:dk2>
        <a:srgbClr val="5E5E5E"/>
      </a:dk2>
      <a:lt2>
        <a:srgbClr val="D5D5D5"/>
      </a:lt2>
      <a:accent1>
        <a:srgbClr val="3E74D1"/>
      </a:accent1>
      <a:accent2>
        <a:srgbClr val="33C5B9"/>
      </a:accent2>
      <a:accent3>
        <a:srgbClr val="45B53C"/>
      </a:accent3>
      <a:accent4>
        <a:srgbClr val="FFBD16"/>
      </a:accent4>
      <a:accent5>
        <a:srgbClr val="E22146"/>
      </a:accent5>
      <a:accent6>
        <a:srgbClr val="836BB7"/>
      </a:accent6>
      <a:hlink>
        <a:srgbClr val="0000FF"/>
      </a:hlink>
      <a:folHlink>
        <a:srgbClr val="FF00FF"/>
      </a:folHlink>
    </a:clrScheme>
    <a:fontScheme name="23_ClassicWhite">
      <a:majorFont>
        <a:latin typeface="Helvetica"/>
        <a:ea typeface="Helvetica"/>
        <a:cs typeface="Helvetica"/>
      </a:majorFont>
      <a:minorFont>
        <a:latin typeface="Helvetica"/>
        <a:ea typeface="Helvetica"/>
        <a:cs typeface="Helvetica"/>
      </a:minorFont>
    </a:fontScheme>
    <a:fmtScheme name="23_Clas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11303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400" rtl="0" fontAlgn="auto" latinLnBrk="0" hangingPunct="0">
          <a:lnSpc>
            <a:spcPct val="9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23_ClassicWhite">
  <a:themeElements>
    <a:clrScheme name="23_ClassicWhite">
      <a:dk1>
        <a:srgbClr val="000000"/>
      </a:dk1>
      <a:lt1>
        <a:srgbClr val="FFFFFF"/>
      </a:lt1>
      <a:dk2>
        <a:srgbClr val="5E5E5E"/>
      </a:dk2>
      <a:lt2>
        <a:srgbClr val="D5D5D5"/>
      </a:lt2>
      <a:accent1>
        <a:srgbClr val="3E74D1"/>
      </a:accent1>
      <a:accent2>
        <a:srgbClr val="33C5B9"/>
      </a:accent2>
      <a:accent3>
        <a:srgbClr val="45B53C"/>
      </a:accent3>
      <a:accent4>
        <a:srgbClr val="FFBD16"/>
      </a:accent4>
      <a:accent5>
        <a:srgbClr val="E22146"/>
      </a:accent5>
      <a:accent6>
        <a:srgbClr val="836BB7"/>
      </a:accent6>
      <a:hlink>
        <a:srgbClr val="0000FF"/>
      </a:hlink>
      <a:folHlink>
        <a:srgbClr val="FF00FF"/>
      </a:folHlink>
    </a:clrScheme>
    <a:fontScheme name="23_ClassicWhite">
      <a:majorFont>
        <a:latin typeface="Helvetica"/>
        <a:ea typeface="Helvetica"/>
        <a:cs typeface="Helvetica"/>
      </a:majorFont>
      <a:minorFont>
        <a:latin typeface="Helvetica"/>
        <a:ea typeface="Helvetica"/>
        <a:cs typeface="Helvetica"/>
      </a:minorFont>
    </a:fontScheme>
    <a:fmtScheme name="23_Clas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11303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400" rtl="0" fontAlgn="auto" latinLnBrk="0" hangingPunct="0">
          <a:lnSpc>
            <a:spcPct val="9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37</TotalTime>
  <Words>1350</Words>
  <Application>Microsoft Macintosh PowerPoint</Application>
  <PresentationFormat>Custom</PresentationFormat>
  <Paragraphs>172</Paragraphs>
  <Slides>30</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30</vt:i4>
      </vt:variant>
    </vt:vector>
  </HeadingPairs>
  <TitlesOfParts>
    <vt:vector size="34" baseType="lpstr">
      <vt:lpstr>Helvetica</vt:lpstr>
      <vt:lpstr>Helvetica Neue</vt:lpstr>
      <vt:lpstr>Times</vt:lpstr>
      <vt:lpstr>23_ClassicWhite</vt:lpstr>
      <vt:lpstr>Redistricting 101</vt:lpstr>
      <vt:lpstr>PowerPoint Presentation</vt:lpstr>
      <vt:lpstr>Old and New MD19 Maps</vt:lpstr>
      <vt:lpstr>The Makeup of New Districts “LIONS”</vt:lpstr>
      <vt:lpstr>The Makeup of New Districts “LIONS”</vt:lpstr>
      <vt:lpstr>The Makeup of New Districts “LIONS”</vt:lpstr>
      <vt:lpstr>The Makeup of New Districts “LIONS”</vt:lpstr>
      <vt:lpstr>The Makeup of New Districts “LIONS”</vt:lpstr>
      <vt:lpstr>The Makeup of New Districts “LIONS”</vt:lpstr>
      <vt:lpstr>In This Presentation</vt:lpstr>
      <vt:lpstr>Redistricting 101</vt:lpstr>
      <vt:lpstr>(1) Election  of  Officers</vt:lpstr>
      <vt:lpstr>(1) Election  of  Officers, Cont.</vt:lpstr>
      <vt:lpstr>(1) Election  of  Officers, Cont.</vt:lpstr>
      <vt:lpstr>(1) Election  of  Officers, Cont.</vt:lpstr>
      <vt:lpstr>(1) Election  of  Officers, Cont.</vt:lpstr>
      <vt:lpstr>(1) Election  of  Officers, Cont.</vt:lpstr>
      <vt:lpstr>Election  of  Officers</vt:lpstr>
      <vt:lpstr>Redistricting 101</vt:lpstr>
      <vt:lpstr>Redistricting 101</vt:lpstr>
      <vt:lpstr>Redistricting 101</vt:lpstr>
      <vt:lpstr>Redistricting 101</vt:lpstr>
      <vt:lpstr>Redistricting 101</vt:lpstr>
      <vt:lpstr>Redistricting 101</vt:lpstr>
      <vt:lpstr>Redistricting 101</vt:lpstr>
      <vt:lpstr>Redistricting 101</vt:lpstr>
      <vt:lpstr>Redistricting 101</vt:lpstr>
      <vt:lpstr>Redistricting 101</vt:lpstr>
      <vt:lpstr>Redistricting 101</vt:lpstr>
      <vt:lpstr>Redistricting 101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Redistricting 101</dc:title>
  <cp:lastModifiedBy>John Kirry</cp:lastModifiedBy>
  <cp:revision>3</cp:revision>
  <dcterms:modified xsi:type="dcterms:W3CDTF">2022-10-16T10:51:19Z</dcterms:modified>
</cp:coreProperties>
</file>